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7"/>
  </p:notesMasterIdLst>
  <p:sldIdLst>
    <p:sldId id="256" r:id="rId2"/>
    <p:sldId id="271" r:id="rId3"/>
    <p:sldId id="272" r:id="rId4"/>
    <p:sldId id="266" r:id="rId5"/>
    <p:sldId id="267" r:id="rId6"/>
    <p:sldId id="282" r:id="rId7"/>
    <p:sldId id="286" r:id="rId8"/>
    <p:sldId id="269" r:id="rId9"/>
    <p:sldId id="295" r:id="rId10"/>
    <p:sldId id="292" r:id="rId11"/>
    <p:sldId id="293" r:id="rId12"/>
    <p:sldId id="270" r:id="rId13"/>
    <p:sldId id="273" r:id="rId14"/>
    <p:sldId id="275" r:id="rId15"/>
    <p:sldId id="276" r:id="rId16"/>
    <p:sldId id="274" r:id="rId17"/>
    <p:sldId id="296" r:id="rId18"/>
    <p:sldId id="278" r:id="rId19"/>
    <p:sldId id="279" r:id="rId20"/>
    <p:sldId id="280" r:id="rId21"/>
    <p:sldId id="281" r:id="rId22"/>
    <p:sldId id="302" r:id="rId23"/>
    <p:sldId id="283" r:id="rId24"/>
    <p:sldId id="325" r:id="rId25"/>
    <p:sldId id="320" r:id="rId26"/>
    <p:sldId id="284" r:id="rId27"/>
    <p:sldId id="322" r:id="rId28"/>
    <p:sldId id="323" r:id="rId29"/>
    <p:sldId id="324" r:id="rId30"/>
    <p:sldId id="321" r:id="rId31"/>
    <p:sldId id="287" r:id="rId32"/>
    <p:sldId id="319" r:id="rId33"/>
    <p:sldId id="331" r:id="rId34"/>
    <p:sldId id="339" r:id="rId35"/>
    <p:sldId id="341" r:id="rId36"/>
    <p:sldId id="340" r:id="rId37"/>
    <p:sldId id="326" r:id="rId38"/>
    <p:sldId id="328" r:id="rId39"/>
    <p:sldId id="327" r:id="rId40"/>
    <p:sldId id="329" r:id="rId41"/>
    <p:sldId id="330" r:id="rId42"/>
    <p:sldId id="285" r:id="rId43"/>
    <p:sldId id="288" r:id="rId44"/>
    <p:sldId id="289" r:id="rId45"/>
    <p:sldId id="290" r:id="rId46"/>
    <p:sldId id="300" r:id="rId47"/>
    <p:sldId id="314" r:id="rId48"/>
    <p:sldId id="291" r:id="rId49"/>
    <p:sldId id="313" r:id="rId50"/>
    <p:sldId id="299" r:id="rId51"/>
    <p:sldId id="309" r:id="rId52"/>
    <p:sldId id="301" r:id="rId53"/>
    <p:sldId id="277" r:id="rId54"/>
    <p:sldId id="308" r:id="rId55"/>
    <p:sldId id="298" r:id="rId56"/>
    <p:sldId id="307" r:id="rId57"/>
    <p:sldId id="303" r:id="rId58"/>
    <p:sldId id="306" r:id="rId59"/>
    <p:sldId id="304" r:id="rId60"/>
    <p:sldId id="265" r:id="rId61"/>
    <p:sldId id="310" r:id="rId62"/>
    <p:sldId id="311" r:id="rId63"/>
    <p:sldId id="312" r:id="rId64"/>
    <p:sldId id="315" r:id="rId65"/>
    <p:sldId id="316" r:id="rId66"/>
    <p:sldId id="317" r:id="rId67"/>
    <p:sldId id="318" r:id="rId68"/>
    <p:sldId id="334" r:id="rId69"/>
    <p:sldId id="335" r:id="rId70"/>
    <p:sldId id="338" r:id="rId71"/>
    <p:sldId id="336" r:id="rId72"/>
    <p:sldId id="337" r:id="rId73"/>
    <p:sldId id="332" r:id="rId74"/>
    <p:sldId id="333" r:id="rId75"/>
    <p:sldId id="259" r:id="rId7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ve sun" initials="as" lastIdx="1" clrIdx="0">
    <p:extLst>
      <p:ext uri="{19B8F6BF-5375-455C-9EA6-DF929625EA0E}">
        <p15:presenceInfo xmlns:p15="http://schemas.microsoft.com/office/powerpoint/2012/main" userId="af778d66278731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6600"/>
    <a:srgbClr val="0000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27" autoAdjust="0"/>
    <p:restoredTop sz="96513" autoAdjust="0"/>
  </p:normalViewPr>
  <p:slideViewPr>
    <p:cSldViewPr snapToGrid="0">
      <p:cViewPr varScale="1">
        <p:scale>
          <a:sx n="114" d="100"/>
          <a:sy n="114" d="100"/>
        </p:scale>
        <p:origin x="648" y="96"/>
      </p:cViewPr>
      <p:guideLst/>
    </p:cSldViewPr>
  </p:slideViewPr>
  <p:outlineViewPr>
    <p:cViewPr>
      <p:scale>
        <a:sx n="33" d="100"/>
        <a:sy n="33" d="100"/>
      </p:scale>
      <p:origin x="0" y="-2171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 above" userId="af778d66278731e4" providerId="LiveId" clId="{552B5A4A-72AE-459A-85B2-74401FBF69C3}"/>
    <pc:docChg chg="undo redo custSel addSld delSld modSld sldOrd modMainMaster modNotesMaster">
      <pc:chgData name="sun above" userId="af778d66278731e4" providerId="LiveId" clId="{552B5A4A-72AE-459A-85B2-74401FBF69C3}" dt="2019-06-04T21:58:58.122" v="36271" actId="27636"/>
      <pc:docMkLst>
        <pc:docMk/>
      </pc:docMkLst>
      <pc:sldChg chg="modSp modTransition">
        <pc:chgData name="sun above" userId="af778d66278731e4" providerId="LiveId" clId="{552B5A4A-72AE-459A-85B2-74401FBF69C3}" dt="2019-05-31T21:50:32.903" v="34127" actId="27636"/>
        <pc:sldMkLst>
          <pc:docMk/>
          <pc:sldMk cId="425629047" sldId="256"/>
        </pc:sldMkLst>
        <pc:spChg chg="mod">
          <ac:chgData name="sun above" userId="af778d66278731e4" providerId="LiveId" clId="{552B5A4A-72AE-459A-85B2-74401FBF69C3}" dt="2019-05-31T21:50:32.903" v="34127" actId="27636"/>
          <ac:spMkLst>
            <pc:docMk/>
            <pc:sldMk cId="425629047" sldId="256"/>
            <ac:spMk id="3" creationId="{00000000-0000-0000-0000-000000000000}"/>
          </ac:spMkLst>
        </pc:spChg>
      </pc:sldChg>
      <pc:sldChg chg="modTransition">
        <pc:chgData name="sun above" userId="af778d66278731e4" providerId="LiveId" clId="{552B5A4A-72AE-459A-85B2-74401FBF69C3}" dt="2019-04-08T20:23:31.865" v="26040"/>
        <pc:sldMkLst>
          <pc:docMk/>
          <pc:sldMk cId="781218299" sldId="259"/>
        </pc:sldMkLst>
      </pc:sldChg>
      <pc:sldChg chg="modSp modTransition">
        <pc:chgData name="sun above" userId="af778d66278731e4" providerId="LiveId" clId="{552B5A4A-72AE-459A-85B2-74401FBF69C3}" dt="2019-04-08T20:23:31.865" v="26040"/>
        <pc:sldMkLst>
          <pc:docMk/>
          <pc:sldMk cId="3141204248" sldId="272"/>
        </pc:sldMkLst>
        <pc:spChg chg="mod">
          <ac:chgData name="sun above" userId="af778d66278731e4" providerId="LiveId" clId="{552B5A4A-72AE-459A-85B2-74401FBF69C3}" dt="2019-04-01T05:19:33.911" v="10664" actId="14"/>
          <ac:spMkLst>
            <pc:docMk/>
            <pc:sldMk cId="3141204248" sldId="272"/>
            <ac:spMk id="3" creationId="{00000000-0000-0000-0000-000000000000}"/>
          </ac:spMkLst>
        </pc:spChg>
      </pc:sldChg>
      <pc:sldChg chg="modSp modTransition">
        <pc:chgData name="sun above" userId="af778d66278731e4" providerId="LiveId" clId="{552B5A4A-72AE-459A-85B2-74401FBF69C3}" dt="2019-04-08T20:23:31.865" v="26040"/>
        <pc:sldMkLst>
          <pc:docMk/>
          <pc:sldMk cId="2880785744" sldId="273"/>
        </pc:sldMkLst>
        <pc:spChg chg="mod">
          <ac:chgData name="sun above" userId="af778d66278731e4" providerId="LiveId" clId="{552B5A4A-72AE-459A-85B2-74401FBF69C3}" dt="2019-04-02T22:04:33.982" v="12897"/>
          <ac:spMkLst>
            <pc:docMk/>
            <pc:sldMk cId="2880785744" sldId="273"/>
            <ac:spMk id="3" creationId="{00000000-0000-0000-0000-000000000000}"/>
          </ac:spMkLst>
        </pc:spChg>
      </pc:sldChg>
      <pc:sldChg chg="add modTransition">
        <pc:chgData name="sun above" userId="af778d66278731e4" providerId="LiveId" clId="{552B5A4A-72AE-459A-85B2-74401FBF69C3}" dt="2019-04-08T20:23:31.865" v="26040"/>
        <pc:sldMkLst>
          <pc:docMk/>
          <pc:sldMk cId="1879374197" sldId="274"/>
        </pc:sldMkLst>
      </pc:sldChg>
      <pc:sldChg chg="modTransition">
        <pc:chgData name="sun above" userId="af778d66278731e4" providerId="LiveId" clId="{552B5A4A-72AE-459A-85B2-74401FBF69C3}" dt="2019-04-08T20:23:31.865" v="26040"/>
        <pc:sldMkLst>
          <pc:docMk/>
          <pc:sldMk cId="1287750834" sldId="278"/>
        </pc:sldMkLst>
      </pc:sldChg>
      <pc:sldChg chg="modTransition">
        <pc:chgData name="sun above" userId="af778d66278731e4" providerId="LiveId" clId="{552B5A4A-72AE-459A-85B2-74401FBF69C3}" dt="2019-04-08T20:23:31.865" v="26040"/>
        <pc:sldMkLst>
          <pc:docMk/>
          <pc:sldMk cId="381027239" sldId="283"/>
        </pc:sldMkLst>
      </pc:sldChg>
      <pc:sldChg chg="modTransition">
        <pc:chgData name="sun above" userId="af778d66278731e4" providerId="LiveId" clId="{552B5A4A-72AE-459A-85B2-74401FBF69C3}" dt="2019-04-08T20:23:31.865" v="26040"/>
        <pc:sldMkLst>
          <pc:docMk/>
          <pc:sldMk cId="463140761" sldId="284"/>
        </pc:sldMkLst>
      </pc:sldChg>
      <pc:sldChg chg="modSp modTransition">
        <pc:chgData name="sun above" userId="af778d66278731e4" providerId="LiveId" clId="{552B5A4A-72AE-459A-85B2-74401FBF69C3}" dt="2019-04-08T20:23:31.865" v="26040"/>
        <pc:sldMkLst>
          <pc:docMk/>
          <pc:sldMk cId="2083897351" sldId="285"/>
        </pc:sldMkLst>
        <pc:spChg chg="mod">
          <ac:chgData name="sun above" userId="af778d66278731e4" providerId="LiveId" clId="{552B5A4A-72AE-459A-85B2-74401FBF69C3}" dt="2019-04-04T22:56:05.402" v="13523" actId="404"/>
          <ac:spMkLst>
            <pc:docMk/>
            <pc:sldMk cId="2083897351" sldId="285"/>
            <ac:spMk id="3" creationId="{00000000-0000-0000-0000-000000000000}"/>
          </ac:spMkLst>
        </pc:spChg>
      </pc:sldChg>
      <pc:sldChg chg="modSp modTransition">
        <pc:chgData name="sun above" userId="af778d66278731e4" providerId="LiveId" clId="{552B5A4A-72AE-459A-85B2-74401FBF69C3}" dt="2019-04-08T20:23:31.865" v="26040"/>
        <pc:sldMkLst>
          <pc:docMk/>
          <pc:sldMk cId="940126988" sldId="286"/>
        </pc:sldMkLst>
        <pc:spChg chg="mod">
          <ac:chgData name="sun above" userId="af778d66278731e4" providerId="LiveId" clId="{552B5A4A-72AE-459A-85B2-74401FBF69C3}" dt="2019-03-31T14:49:16.111" v="7499" actId="27636"/>
          <ac:spMkLst>
            <pc:docMk/>
            <pc:sldMk cId="940126988" sldId="286"/>
            <ac:spMk id="5" creationId="{00000000-0000-0000-0000-000000000000}"/>
          </ac:spMkLst>
        </pc:spChg>
        <pc:spChg chg="mod">
          <ac:chgData name="sun above" userId="af778d66278731e4" providerId="LiveId" clId="{552B5A4A-72AE-459A-85B2-74401FBF69C3}" dt="2019-04-01T05:22:36.770" v="10719" actId="6549"/>
          <ac:spMkLst>
            <pc:docMk/>
            <pc:sldMk cId="940126988" sldId="286"/>
            <ac:spMk id="8" creationId="{00000000-0000-0000-0000-000000000000}"/>
          </ac:spMkLst>
        </pc:spChg>
      </pc:sldChg>
      <pc:sldChg chg="modSp modTransition">
        <pc:chgData name="sun above" userId="af778d66278731e4" providerId="LiveId" clId="{552B5A4A-72AE-459A-85B2-74401FBF69C3}" dt="2019-04-08T20:23:31.865" v="26040"/>
        <pc:sldMkLst>
          <pc:docMk/>
          <pc:sldMk cId="694024807" sldId="295"/>
        </pc:sldMkLst>
        <pc:spChg chg="mod">
          <ac:chgData name="sun above" userId="af778d66278731e4" providerId="LiveId" clId="{552B5A4A-72AE-459A-85B2-74401FBF69C3}" dt="2019-04-01T05:34:48.022" v="10907" actId="207"/>
          <ac:spMkLst>
            <pc:docMk/>
            <pc:sldMk cId="694024807" sldId="295"/>
            <ac:spMk id="3" creationId="{00000000-0000-0000-0000-000000000000}"/>
          </ac:spMkLst>
        </pc:spChg>
      </pc:sldChg>
      <pc:sldChg chg="modSp modTransition">
        <pc:chgData name="sun above" userId="af778d66278731e4" providerId="LiveId" clId="{552B5A4A-72AE-459A-85B2-74401FBF69C3}" dt="2019-04-08T20:23:31.865" v="26040"/>
        <pc:sldMkLst>
          <pc:docMk/>
          <pc:sldMk cId="927750149" sldId="300"/>
        </pc:sldMkLst>
        <pc:spChg chg="mod">
          <ac:chgData name="sun above" userId="af778d66278731e4" providerId="LiveId" clId="{552B5A4A-72AE-459A-85B2-74401FBF69C3}" dt="2019-04-07T09:54:22.048" v="25628" actId="6549"/>
          <ac:spMkLst>
            <pc:docMk/>
            <pc:sldMk cId="927750149" sldId="300"/>
            <ac:spMk id="3" creationId="{00000000-0000-0000-0000-000000000000}"/>
          </ac:spMkLst>
        </pc:spChg>
      </pc:sldChg>
      <pc:sldChg chg="modSp modTransition">
        <pc:chgData name="sun above" userId="af778d66278731e4" providerId="LiveId" clId="{552B5A4A-72AE-459A-85B2-74401FBF69C3}" dt="2019-04-08T20:23:31.865" v="26040"/>
        <pc:sldMkLst>
          <pc:docMk/>
          <pc:sldMk cId="1324686747" sldId="306"/>
        </pc:sldMkLst>
        <pc:graphicFrameChg chg="mod modGraphic">
          <ac:chgData name="sun above" userId="af778d66278731e4" providerId="LiveId" clId="{552B5A4A-72AE-459A-85B2-74401FBF69C3}" dt="2019-03-25T16:10:42.957" v="930"/>
          <ac:graphicFrameMkLst>
            <pc:docMk/>
            <pc:sldMk cId="1324686747" sldId="306"/>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286410670" sldId="307"/>
        </pc:sldMkLst>
        <pc:graphicFrameChg chg="mod modGraphic">
          <ac:chgData name="sun above" userId="af778d66278731e4" providerId="LiveId" clId="{552B5A4A-72AE-459A-85B2-74401FBF69C3}" dt="2019-04-07T09:54:42.740" v="25632" actId="20577"/>
          <ac:graphicFrameMkLst>
            <pc:docMk/>
            <pc:sldMk cId="1286410670" sldId="30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870410107" sldId="309"/>
        </pc:sldMkLst>
        <pc:graphicFrameChg chg="mod modGraphic">
          <ac:chgData name="sun above" userId="af778d66278731e4" providerId="LiveId" clId="{552B5A4A-72AE-459A-85B2-74401FBF69C3}" dt="2019-03-25T16:16:14.703" v="1229" actId="14734"/>
          <ac:graphicFrameMkLst>
            <pc:docMk/>
            <pc:sldMk cId="870410107" sldId="309"/>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3676727400" sldId="311"/>
        </pc:sldMkLst>
        <pc:graphicFrameChg chg="mod modGraphic">
          <ac:chgData name="sun above" userId="af778d66278731e4" providerId="LiveId" clId="{552B5A4A-72AE-459A-85B2-74401FBF69C3}" dt="2019-03-25T16:12:17.081" v="1001" actId="20577"/>
          <ac:graphicFrameMkLst>
            <pc:docMk/>
            <pc:sldMk cId="3676727400" sldId="311"/>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2443996435" sldId="316"/>
        </pc:sldMkLst>
        <pc:spChg chg="mod">
          <ac:chgData name="sun above" userId="af778d66278731e4" providerId="LiveId" clId="{552B5A4A-72AE-459A-85B2-74401FBF69C3}" dt="2019-03-31T15:08:21.798" v="7914" actId="14100"/>
          <ac:spMkLst>
            <pc:docMk/>
            <pc:sldMk cId="2443996435" sldId="316"/>
            <ac:spMk id="7" creationId="{00000000-0000-0000-0000-000000000000}"/>
          </ac:spMkLst>
        </pc:spChg>
      </pc:sldChg>
      <pc:sldChg chg="modSp modTransition">
        <pc:chgData name="sun above" userId="af778d66278731e4" providerId="LiveId" clId="{552B5A4A-72AE-459A-85B2-74401FBF69C3}" dt="2019-04-08T20:23:31.865" v="26040"/>
        <pc:sldMkLst>
          <pc:docMk/>
          <pc:sldMk cId="1697250903" sldId="317"/>
        </pc:sldMkLst>
        <pc:spChg chg="mod">
          <ac:chgData name="sun above" userId="af778d66278731e4" providerId="LiveId" clId="{552B5A4A-72AE-459A-85B2-74401FBF69C3}" dt="2019-04-05T16:11:37.886" v="20692" actId="207"/>
          <ac:spMkLst>
            <pc:docMk/>
            <pc:sldMk cId="1697250903" sldId="317"/>
            <ac:spMk id="7" creationId="{00000000-0000-0000-0000-000000000000}"/>
          </ac:spMkLst>
        </pc:spChg>
        <pc:spChg chg="mod">
          <ac:chgData name="sun above" userId="af778d66278731e4" providerId="LiveId" clId="{552B5A4A-72AE-459A-85B2-74401FBF69C3}" dt="2019-04-05T16:11:40.742" v="20693" actId="207"/>
          <ac:spMkLst>
            <pc:docMk/>
            <pc:sldMk cId="1697250903" sldId="317"/>
            <ac:spMk id="8" creationId="{00000000-0000-0000-0000-000000000000}"/>
          </ac:spMkLst>
        </pc:spChg>
        <pc:spChg chg="mod">
          <ac:chgData name="sun above" userId="af778d66278731e4" providerId="LiveId" clId="{552B5A4A-72AE-459A-85B2-74401FBF69C3}" dt="2019-03-25T14:54:50.162" v="55" actId="14100"/>
          <ac:spMkLst>
            <pc:docMk/>
            <pc:sldMk cId="1697250903" sldId="317"/>
            <ac:spMk id="9" creationId="{00000000-0000-0000-0000-000000000000}"/>
          </ac:spMkLst>
        </pc:spChg>
      </pc:sldChg>
      <pc:sldChg chg="modSp modTransition">
        <pc:chgData name="sun above" userId="af778d66278731e4" providerId="LiveId" clId="{552B5A4A-72AE-459A-85B2-74401FBF69C3}" dt="2019-04-08T20:23:31.865" v="26040"/>
        <pc:sldMkLst>
          <pc:docMk/>
          <pc:sldMk cId="2043029512" sldId="318"/>
        </pc:sldMkLst>
        <pc:spChg chg="mod">
          <ac:chgData name="sun above" userId="af778d66278731e4" providerId="LiveId" clId="{552B5A4A-72AE-459A-85B2-74401FBF69C3}" dt="2019-04-04T22:59:28.478" v="13557" actId="404"/>
          <ac:spMkLst>
            <pc:docMk/>
            <pc:sldMk cId="2043029512" sldId="318"/>
            <ac:spMk id="3" creationId="{00000000-0000-0000-0000-000000000000}"/>
          </ac:spMkLst>
        </pc:spChg>
      </pc:sldChg>
      <pc:sldChg chg="modTransition">
        <pc:chgData name="sun above" userId="af778d66278731e4" providerId="LiveId" clId="{552B5A4A-72AE-459A-85B2-74401FBF69C3}" dt="2019-04-08T20:23:31.865" v="26040"/>
        <pc:sldMkLst>
          <pc:docMk/>
          <pc:sldMk cId="1226674650" sldId="319"/>
        </pc:sldMkLst>
      </pc:sldChg>
      <pc:sldChg chg="modSp modTransition">
        <pc:chgData name="sun above" userId="af778d66278731e4" providerId="LiveId" clId="{552B5A4A-72AE-459A-85B2-74401FBF69C3}" dt="2019-04-08T20:23:31.865" v="26040"/>
        <pc:sldMkLst>
          <pc:docMk/>
          <pc:sldMk cId="3173493867" sldId="320"/>
        </pc:sldMkLst>
        <pc:spChg chg="mod">
          <ac:chgData name="sun above" userId="af778d66278731e4" providerId="LiveId" clId="{552B5A4A-72AE-459A-85B2-74401FBF69C3}" dt="2019-04-04T04:52:56.503" v="13033" actId="313"/>
          <ac:spMkLst>
            <pc:docMk/>
            <pc:sldMk cId="3173493867" sldId="320"/>
            <ac:spMk id="2" creationId="{00000000-0000-0000-0000-000000000000}"/>
          </ac:spMkLst>
        </pc:spChg>
        <pc:spChg chg="mod">
          <ac:chgData name="sun above" userId="af778d66278731e4" providerId="LiveId" clId="{552B5A4A-72AE-459A-85B2-74401FBF69C3}" dt="2019-04-05T22:22:04.637" v="24460" actId="20577"/>
          <ac:spMkLst>
            <pc:docMk/>
            <pc:sldMk cId="3173493867" sldId="320"/>
            <ac:spMk id="3" creationId="{00000000-0000-0000-0000-000000000000}"/>
          </ac:spMkLst>
        </pc:spChg>
      </pc:sldChg>
      <pc:sldChg chg="modSp ord modTransition">
        <pc:chgData name="sun above" userId="af778d66278731e4" providerId="LiveId" clId="{552B5A4A-72AE-459A-85B2-74401FBF69C3}" dt="2019-04-08T20:23:31.865" v="26040"/>
        <pc:sldMkLst>
          <pc:docMk/>
          <pc:sldMk cId="3548716734" sldId="321"/>
        </pc:sldMkLst>
        <pc:spChg chg="mod">
          <ac:chgData name="sun above" userId="af778d66278731e4" providerId="LiveId" clId="{552B5A4A-72AE-459A-85B2-74401FBF69C3}" dt="2019-04-04T04:53:52.512" v="13049" actId="20577"/>
          <ac:spMkLst>
            <pc:docMk/>
            <pc:sldMk cId="3548716734" sldId="321"/>
            <ac:spMk id="2" creationId="{00000000-0000-0000-0000-000000000000}"/>
          </ac:spMkLst>
        </pc:spChg>
        <pc:spChg chg="mod">
          <ac:chgData name="sun above" userId="af778d66278731e4" providerId="LiveId" clId="{552B5A4A-72AE-459A-85B2-74401FBF69C3}" dt="2019-04-08T20:01:24.164" v="25670" actId="20577"/>
          <ac:spMkLst>
            <pc:docMk/>
            <pc:sldMk cId="3548716734" sldId="32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303756132" sldId="322"/>
        </pc:sldMkLst>
        <pc:spChg chg="mod">
          <ac:chgData name="sun above" userId="af778d66278731e4" providerId="LiveId" clId="{552B5A4A-72AE-459A-85B2-74401FBF69C3}" dt="2019-03-31T19:52:45.321" v="8605"/>
          <ac:spMkLst>
            <pc:docMk/>
            <pc:sldMk cId="2303756132" sldId="322"/>
            <ac:spMk id="2" creationId="{00000000-0000-0000-0000-000000000000}"/>
          </ac:spMkLst>
        </pc:spChg>
        <pc:spChg chg="mod">
          <ac:chgData name="sun above" userId="af778d66278731e4" providerId="LiveId" clId="{552B5A4A-72AE-459A-85B2-74401FBF69C3}" dt="2019-04-02T19:14:31.386" v="12831" actId="20577"/>
          <ac:spMkLst>
            <pc:docMk/>
            <pc:sldMk cId="2303756132" sldId="322"/>
            <ac:spMk id="3" creationId="{00000000-0000-0000-0000-000000000000}"/>
          </ac:spMkLst>
        </pc:spChg>
        <pc:picChg chg="add mod">
          <ac:chgData name="sun above" userId="af778d66278731e4" providerId="LiveId" clId="{552B5A4A-72AE-459A-85B2-74401FBF69C3}" dt="2019-04-01T05:48:14.891" v="11124" actId="1076"/>
          <ac:picMkLst>
            <pc:docMk/>
            <pc:sldMk cId="2303756132" sldId="322"/>
            <ac:picMk id="5" creationId="{50D3747F-6E92-4849-9AF4-B54A6C540C50}"/>
          </ac:picMkLst>
        </pc:picChg>
        <pc:picChg chg="add mod">
          <ac:chgData name="sun above" userId="af778d66278731e4" providerId="LiveId" clId="{552B5A4A-72AE-459A-85B2-74401FBF69C3}" dt="2019-04-01T05:49:49.040" v="11132" actId="1076"/>
          <ac:picMkLst>
            <pc:docMk/>
            <pc:sldMk cId="2303756132" sldId="322"/>
            <ac:picMk id="8" creationId="{2FED7EC2-1F5F-4A2D-805C-497113AA2731}"/>
          </ac:picMkLst>
        </pc:picChg>
        <pc:picChg chg="add del">
          <ac:chgData name="sun above" userId="af778d66278731e4" providerId="LiveId" clId="{552B5A4A-72AE-459A-85B2-74401FBF69C3}" dt="2019-04-01T05:39:49.640" v="10994"/>
          <ac:picMkLst>
            <pc:docMk/>
            <pc:sldMk cId="2303756132" sldId="322"/>
            <ac:picMk id="1026" creationId="{96ED592B-AFBF-430B-B254-90D5BF5DFEC6}"/>
          </ac:picMkLst>
        </pc:picChg>
        <pc:picChg chg="add del mod">
          <ac:chgData name="sun above" userId="af778d66278731e4" providerId="LiveId" clId="{552B5A4A-72AE-459A-85B2-74401FBF69C3}" dt="2019-03-29T22:22:26.725" v="5046"/>
          <ac:picMkLst>
            <pc:docMk/>
            <pc:sldMk cId="2303756132" sldId="322"/>
            <ac:picMk id="1026" creationId="{CA96D3E4-31E7-4CA6-9EEE-081381E62450}"/>
          </ac:picMkLst>
        </pc:picChg>
        <pc:picChg chg="add del mod">
          <ac:chgData name="sun above" userId="af778d66278731e4" providerId="LiveId" clId="{552B5A4A-72AE-459A-85B2-74401FBF69C3}" dt="2019-04-01T05:49:36.203" v="11126" actId="478"/>
          <ac:picMkLst>
            <pc:docMk/>
            <pc:sldMk cId="2303756132" sldId="322"/>
            <ac:picMk id="1028" creationId="{B31649D1-B52C-44F4-84CE-FBCD67F89529}"/>
          </ac:picMkLst>
        </pc:picChg>
      </pc:sldChg>
      <pc:sldChg chg="addSp modSp modTransition">
        <pc:chgData name="sun above" userId="af778d66278731e4" providerId="LiveId" clId="{552B5A4A-72AE-459A-85B2-74401FBF69C3}" dt="2019-04-08T20:23:31.865" v="26040"/>
        <pc:sldMkLst>
          <pc:docMk/>
          <pc:sldMk cId="1684790575" sldId="323"/>
        </pc:sldMkLst>
        <pc:spChg chg="mod">
          <ac:chgData name="sun above" userId="af778d66278731e4" providerId="LiveId" clId="{552B5A4A-72AE-459A-85B2-74401FBF69C3}" dt="2019-04-04T23:03:45.623" v="13640"/>
          <ac:spMkLst>
            <pc:docMk/>
            <pc:sldMk cId="1684790575" sldId="323"/>
            <ac:spMk id="2" creationId="{00000000-0000-0000-0000-000000000000}"/>
          </ac:spMkLst>
        </pc:spChg>
        <pc:spChg chg="mod">
          <ac:chgData name="sun above" userId="af778d66278731e4" providerId="LiveId" clId="{552B5A4A-72AE-459A-85B2-74401FBF69C3}" dt="2019-04-02T19:15:44.539" v="12873" actId="20577"/>
          <ac:spMkLst>
            <pc:docMk/>
            <pc:sldMk cId="1684790575" sldId="323"/>
            <ac:spMk id="3" creationId="{00000000-0000-0000-0000-000000000000}"/>
          </ac:spMkLst>
        </pc:spChg>
        <pc:picChg chg="add mod">
          <ac:chgData name="sun above" userId="af778d66278731e4" providerId="LiveId" clId="{552B5A4A-72AE-459A-85B2-74401FBF69C3}" dt="2019-04-01T05:51:19.934" v="11139" actId="1076"/>
          <ac:picMkLst>
            <pc:docMk/>
            <pc:sldMk cId="1684790575" sldId="323"/>
            <ac:picMk id="8" creationId="{09FBB32E-2AA2-45D2-9B37-695651612488}"/>
          </ac:picMkLst>
        </pc:picChg>
      </pc:sldChg>
      <pc:sldChg chg="modSp modTransition">
        <pc:chgData name="sun above" userId="af778d66278731e4" providerId="LiveId" clId="{552B5A4A-72AE-459A-85B2-74401FBF69C3}" dt="2019-04-08T20:23:31.865" v="26040"/>
        <pc:sldMkLst>
          <pc:docMk/>
          <pc:sldMk cId="1353465830" sldId="324"/>
        </pc:sldMkLst>
        <pc:spChg chg="mod">
          <ac:chgData name="sun above" userId="af778d66278731e4" providerId="LiveId" clId="{552B5A4A-72AE-459A-85B2-74401FBF69C3}" dt="2019-03-31T19:54:02.257" v="8639"/>
          <ac:spMkLst>
            <pc:docMk/>
            <pc:sldMk cId="1353465830" sldId="324"/>
            <ac:spMk id="2" creationId="{00000000-0000-0000-0000-000000000000}"/>
          </ac:spMkLst>
        </pc:spChg>
        <pc:spChg chg="mod">
          <ac:chgData name="sun above" userId="af778d66278731e4" providerId="LiveId" clId="{552B5A4A-72AE-459A-85B2-74401FBF69C3}" dt="2019-04-08T20:05:00.898" v="25783" actId="20577"/>
          <ac:spMkLst>
            <pc:docMk/>
            <pc:sldMk cId="1353465830" sldId="324"/>
            <ac:spMk id="3" creationId="{00000000-0000-0000-0000-000000000000}"/>
          </ac:spMkLst>
        </pc:spChg>
      </pc:sldChg>
      <pc:sldChg chg="modSp ord modTransition">
        <pc:chgData name="sun above" userId="af778d66278731e4" providerId="LiveId" clId="{552B5A4A-72AE-459A-85B2-74401FBF69C3}" dt="2019-04-12T00:07:14.494" v="26315" actId="403"/>
        <pc:sldMkLst>
          <pc:docMk/>
          <pc:sldMk cId="2452963452" sldId="325"/>
        </pc:sldMkLst>
        <pc:spChg chg="mod">
          <ac:chgData name="sun above" userId="af778d66278731e4" providerId="LiveId" clId="{552B5A4A-72AE-459A-85B2-74401FBF69C3}" dt="2019-04-12T00:07:14.494" v="26315" actId="403"/>
          <ac:spMkLst>
            <pc:docMk/>
            <pc:sldMk cId="2452963452" sldId="325"/>
            <ac:spMk id="2" creationId="{00000000-0000-0000-0000-000000000000}"/>
          </ac:spMkLst>
        </pc:spChg>
        <pc:spChg chg="mod">
          <ac:chgData name="sun above" userId="af778d66278731e4" providerId="LiveId" clId="{552B5A4A-72AE-459A-85B2-74401FBF69C3}" dt="2019-03-31T23:51:28.110" v="10279" actId="6549"/>
          <ac:spMkLst>
            <pc:docMk/>
            <pc:sldMk cId="2452963452" sldId="325"/>
            <ac:spMk id="3" creationId="{00000000-0000-0000-0000-000000000000}"/>
          </ac:spMkLst>
        </pc:spChg>
      </pc:sldChg>
      <pc:sldChg chg="modSp modTransition">
        <pc:chgData name="sun above" userId="af778d66278731e4" providerId="LiveId" clId="{552B5A4A-72AE-459A-85B2-74401FBF69C3}" dt="2019-04-08T20:23:31.865" v="26040"/>
        <pc:sldMkLst>
          <pc:docMk/>
          <pc:sldMk cId="340440974" sldId="326"/>
        </pc:sldMkLst>
        <pc:spChg chg="mod">
          <ac:chgData name="sun above" userId="af778d66278731e4" providerId="LiveId" clId="{552B5A4A-72AE-459A-85B2-74401FBF69C3}" dt="2019-04-02T19:04:37.004" v="12761" actId="20577"/>
          <ac:spMkLst>
            <pc:docMk/>
            <pc:sldMk cId="340440974" sldId="326"/>
            <ac:spMk id="2" creationId="{00000000-0000-0000-0000-000000000000}"/>
          </ac:spMkLst>
        </pc:spChg>
        <pc:graphicFrameChg chg="mod modGraphic">
          <ac:chgData name="sun above" userId="af778d66278731e4" providerId="LiveId" clId="{552B5A4A-72AE-459A-85B2-74401FBF69C3}" dt="2019-04-04T04:50:46.012" v="12976" actId="6549"/>
          <ac:graphicFrameMkLst>
            <pc:docMk/>
            <pc:sldMk cId="340440974" sldId="326"/>
            <ac:graphicFrameMk id="8" creationId="{00000000-0000-0000-0000-000000000000}"/>
          </ac:graphicFrameMkLst>
        </pc:graphicFrameChg>
      </pc:sldChg>
      <pc:sldChg chg="modSp modTransition">
        <pc:chgData name="sun above" userId="af778d66278731e4" providerId="LiveId" clId="{552B5A4A-72AE-459A-85B2-74401FBF69C3}" dt="2019-04-12T00:01:49.785" v="26266" actId="6549"/>
        <pc:sldMkLst>
          <pc:docMk/>
          <pc:sldMk cId="1167726987" sldId="327"/>
        </pc:sldMkLst>
        <pc:spChg chg="mod">
          <ac:chgData name="sun above" userId="af778d66278731e4" providerId="LiveId" clId="{552B5A4A-72AE-459A-85B2-74401FBF69C3}" dt="2019-04-02T19:04:42.615" v="12766" actId="20577"/>
          <ac:spMkLst>
            <pc:docMk/>
            <pc:sldMk cId="1167726987" sldId="327"/>
            <ac:spMk id="2" creationId="{00000000-0000-0000-0000-000000000000}"/>
          </ac:spMkLst>
        </pc:spChg>
        <pc:graphicFrameChg chg="mod modGraphic">
          <ac:chgData name="sun above" userId="af778d66278731e4" providerId="LiveId" clId="{552B5A4A-72AE-459A-85B2-74401FBF69C3}" dt="2019-04-12T00:01:49.785" v="26266" actId="6549"/>
          <ac:graphicFrameMkLst>
            <pc:docMk/>
            <pc:sldMk cId="1167726987" sldId="32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5599659" sldId="328"/>
        </pc:sldMkLst>
        <pc:spChg chg="mod">
          <ac:chgData name="sun above" userId="af778d66278731e4" providerId="LiveId" clId="{552B5A4A-72AE-459A-85B2-74401FBF69C3}" dt="2019-04-02T19:04:48.622" v="12773" actId="20577"/>
          <ac:spMkLst>
            <pc:docMk/>
            <pc:sldMk cId="15599659" sldId="328"/>
            <ac:spMk id="2" creationId="{00000000-0000-0000-0000-000000000000}"/>
          </ac:spMkLst>
        </pc:spChg>
        <pc:spChg chg="mod">
          <ac:chgData name="sun above" userId="af778d66278731e4" providerId="LiveId" clId="{552B5A4A-72AE-459A-85B2-74401FBF69C3}" dt="2019-03-29T22:44:09.396" v="5730" actId="1076"/>
          <ac:spMkLst>
            <pc:docMk/>
            <pc:sldMk cId="15599659" sldId="328"/>
            <ac:spMk id="3" creationId="{00000000-0000-0000-0000-000000000000}"/>
          </ac:spMkLst>
        </pc:spChg>
        <pc:graphicFrameChg chg="mod modGraphic">
          <ac:chgData name="sun above" userId="af778d66278731e4" providerId="LiveId" clId="{552B5A4A-72AE-459A-85B2-74401FBF69C3}" dt="2019-04-05T15:17:04.133" v="18598" actId="6549"/>
          <ac:graphicFrameMkLst>
            <pc:docMk/>
            <pc:sldMk cId="15599659" sldId="328"/>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714525038" sldId="330"/>
        </pc:sldMkLst>
        <pc:spChg chg="mod">
          <ac:chgData name="sun above" userId="af778d66278731e4" providerId="LiveId" clId="{552B5A4A-72AE-459A-85B2-74401FBF69C3}" dt="2019-04-02T19:05:03.577" v="12795" actId="20577"/>
          <ac:spMkLst>
            <pc:docMk/>
            <pc:sldMk cId="714525038" sldId="330"/>
            <ac:spMk id="2" creationId="{00000000-0000-0000-0000-000000000000}"/>
          </ac:spMkLst>
        </pc:spChg>
        <pc:graphicFrameChg chg="mod ord modGraphic">
          <ac:chgData name="sun above" userId="af778d66278731e4" providerId="LiveId" clId="{552B5A4A-72AE-459A-85B2-74401FBF69C3}" dt="2019-04-05T16:18:00.635" v="20730" actId="6549"/>
          <ac:graphicFrameMkLst>
            <pc:docMk/>
            <pc:sldMk cId="714525038" sldId="330"/>
            <ac:graphicFrameMk id="8" creationId="{00000000-0000-0000-0000-000000000000}"/>
          </ac:graphicFrameMkLst>
        </pc:graphicFrameChg>
      </pc:sldChg>
      <pc:sldChg chg="modSp ord modTransition">
        <pc:chgData name="sun above" userId="af778d66278731e4" providerId="LiveId" clId="{552B5A4A-72AE-459A-85B2-74401FBF69C3}" dt="2019-04-12T00:03:16.435" v="26273" actId="20577"/>
        <pc:sldMkLst>
          <pc:docMk/>
          <pc:sldMk cId="1900250442" sldId="331"/>
        </pc:sldMkLst>
        <pc:spChg chg="mod">
          <ac:chgData name="sun above" userId="af778d66278731e4" providerId="LiveId" clId="{552B5A4A-72AE-459A-85B2-74401FBF69C3}" dt="2019-04-12T00:03:16.435" v="26273" actId="20577"/>
          <ac:spMkLst>
            <pc:docMk/>
            <pc:sldMk cId="1900250442" sldId="331"/>
            <ac:spMk id="2" creationId="{00000000-0000-0000-0000-000000000000}"/>
          </ac:spMkLst>
        </pc:spChg>
        <pc:spChg chg="mod">
          <ac:chgData name="sun above" userId="af778d66278731e4" providerId="LiveId" clId="{552B5A4A-72AE-459A-85B2-74401FBF69C3}" dt="2019-04-05T13:25:48.131" v="15951"/>
          <ac:spMkLst>
            <pc:docMk/>
            <pc:sldMk cId="1900250442" sldId="331"/>
            <ac:spMk id="3" creationId="{00000000-0000-0000-0000-000000000000}"/>
          </ac:spMkLst>
        </pc:spChg>
        <pc:spChg chg="mod">
          <ac:chgData name="sun above" userId="af778d66278731e4" providerId="LiveId" clId="{552B5A4A-72AE-459A-85B2-74401FBF69C3}" dt="2019-03-31T19:57:57.828" v="8744" actId="20577"/>
          <ac:spMkLst>
            <pc:docMk/>
            <pc:sldMk cId="1900250442" sldId="331"/>
            <ac:spMk id="7" creationId="{00000000-0000-0000-0000-000000000000}"/>
          </ac:spMkLst>
        </pc:spChg>
      </pc:sldChg>
      <pc:sldChg chg="modSp modTransition">
        <pc:chgData name="sun above" userId="af778d66278731e4" providerId="LiveId" clId="{552B5A4A-72AE-459A-85B2-74401FBF69C3}" dt="2019-04-08T20:23:31.865" v="26040"/>
        <pc:sldMkLst>
          <pc:docMk/>
          <pc:sldMk cId="4045624807" sldId="332"/>
        </pc:sldMkLst>
        <pc:spChg chg="mod">
          <ac:chgData name="sun above" userId="af778d66278731e4" providerId="LiveId" clId="{552B5A4A-72AE-459A-85B2-74401FBF69C3}" dt="2019-04-05T13:26:52.239" v="15960"/>
          <ac:spMkLst>
            <pc:docMk/>
            <pc:sldMk cId="4045624807" sldId="332"/>
            <ac:spMk id="2" creationId="{00000000-0000-0000-0000-000000000000}"/>
          </ac:spMkLst>
        </pc:spChg>
        <pc:spChg chg="mod">
          <ac:chgData name="sun above" userId="af778d66278731e4" providerId="LiveId" clId="{552B5A4A-72AE-459A-85B2-74401FBF69C3}" dt="2019-03-31T20:55:59.883" v="9823" actId="20577"/>
          <ac:spMkLst>
            <pc:docMk/>
            <pc:sldMk cId="4045624807" sldId="332"/>
            <ac:spMk id="3" creationId="{00000000-0000-0000-0000-000000000000}"/>
          </ac:spMkLst>
        </pc:spChg>
      </pc:sldChg>
      <pc:sldChg chg="modSp modTransition">
        <pc:chgData name="sun above" userId="af778d66278731e4" providerId="LiveId" clId="{552B5A4A-72AE-459A-85B2-74401FBF69C3}" dt="2019-04-08T20:23:31.865" v="26040"/>
        <pc:sldMkLst>
          <pc:docMk/>
          <pc:sldMk cId="2609931082" sldId="333"/>
        </pc:sldMkLst>
        <pc:spChg chg="mod">
          <ac:chgData name="sun above" userId="af778d66278731e4" providerId="LiveId" clId="{552B5A4A-72AE-459A-85B2-74401FBF69C3}" dt="2019-03-31T20:04:47.474" v="8998"/>
          <ac:spMkLst>
            <pc:docMk/>
            <pc:sldMk cId="2609931082" sldId="333"/>
            <ac:spMk id="2" creationId="{00000000-0000-0000-0000-000000000000}"/>
          </ac:spMkLst>
        </pc:spChg>
        <pc:spChg chg="mod">
          <ac:chgData name="sun above" userId="af778d66278731e4" providerId="LiveId" clId="{552B5A4A-72AE-459A-85B2-74401FBF69C3}" dt="2019-04-05T13:29:53.040" v="16109" actId="20577"/>
          <ac:spMkLst>
            <pc:docMk/>
            <pc:sldMk cId="2609931082" sldId="333"/>
            <ac:spMk id="3" creationId="{00000000-0000-0000-0000-000000000000}"/>
          </ac:spMkLst>
        </pc:spChg>
        <pc:spChg chg="mod">
          <ac:chgData name="sun above" userId="af778d66278731e4" providerId="LiveId" clId="{552B5A4A-72AE-459A-85B2-74401FBF69C3}" dt="2019-04-05T16:11:51.716" v="20694" actId="207"/>
          <ac:spMkLst>
            <pc:docMk/>
            <pc:sldMk cId="2609931082" sldId="333"/>
            <ac:spMk id="7" creationId="{00000000-0000-0000-0000-000000000000}"/>
          </ac:spMkLst>
        </pc:spChg>
      </pc:sldChg>
      <pc:sldChg chg="addSp delSp modSp modTransition">
        <pc:chgData name="sun above" userId="af778d66278731e4" providerId="LiveId" clId="{552B5A4A-72AE-459A-85B2-74401FBF69C3}" dt="2019-04-08T20:23:31.865" v="26040"/>
        <pc:sldMkLst>
          <pc:docMk/>
          <pc:sldMk cId="3959286194" sldId="335"/>
        </pc:sldMkLst>
        <pc:spChg chg="mod">
          <ac:chgData name="sun above" userId="af778d66278731e4" providerId="LiveId" clId="{552B5A4A-72AE-459A-85B2-74401FBF69C3}" dt="2019-04-01T06:20:43.908" v="11914"/>
          <ac:spMkLst>
            <pc:docMk/>
            <pc:sldMk cId="3959286194" sldId="335"/>
            <ac:spMk id="2" creationId="{00000000-0000-0000-0000-000000000000}"/>
          </ac:spMkLst>
        </pc:spChg>
        <pc:spChg chg="mod">
          <ac:chgData name="sun above" userId="af778d66278731e4" providerId="LiveId" clId="{552B5A4A-72AE-459A-85B2-74401FBF69C3}" dt="2019-04-04T04:40:51.217" v="12908" actId="27636"/>
          <ac:spMkLst>
            <pc:docMk/>
            <pc:sldMk cId="3959286194" sldId="335"/>
            <ac:spMk id="3" creationId="{00000000-0000-0000-0000-000000000000}"/>
          </ac:spMkLst>
        </pc:spChg>
        <pc:spChg chg="del mod">
          <ac:chgData name="sun above" userId="af778d66278731e4" providerId="LiveId" clId="{552B5A4A-72AE-459A-85B2-74401FBF69C3}" dt="2019-04-01T06:21:27.698" v="11917" actId="478"/>
          <ac:spMkLst>
            <pc:docMk/>
            <pc:sldMk cId="3959286194" sldId="335"/>
            <ac:spMk id="7" creationId="{00000000-0000-0000-0000-000000000000}"/>
          </ac:spMkLst>
        </pc:spChg>
        <pc:spChg chg="add mod">
          <ac:chgData name="sun above" userId="af778d66278731e4" providerId="LiveId" clId="{552B5A4A-72AE-459A-85B2-74401FBF69C3}" dt="2019-04-04T23:05:43.530" v="13712" actId="14100"/>
          <ac:spMkLst>
            <pc:docMk/>
            <pc:sldMk cId="3959286194" sldId="335"/>
            <ac:spMk id="9" creationId="{932D3657-3F96-4422-9ACE-AB5CEA65F13D}"/>
          </ac:spMkLst>
        </pc:spChg>
        <pc:graphicFrameChg chg="add mod modGraphic">
          <ac:chgData name="sun above" userId="af778d66278731e4" providerId="LiveId" clId="{552B5A4A-72AE-459A-85B2-74401FBF69C3}" dt="2019-04-04T23:06:02.253" v="13716" actId="14100"/>
          <ac:graphicFrameMkLst>
            <pc:docMk/>
            <pc:sldMk cId="3959286194" sldId="335"/>
            <ac:graphicFrameMk id="10" creationId="{C0363444-DAA0-42AC-87DB-AF6FF98E3825}"/>
          </ac:graphicFrameMkLst>
        </pc:graphicFrameChg>
      </pc:sldChg>
      <pc:sldChg chg="modSp modTransition">
        <pc:chgData name="sun above" userId="af778d66278731e4" providerId="LiveId" clId="{552B5A4A-72AE-459A-85B2-74401FBF69C3}" dt="2019-04-12T00:07:51.698" v="26317" actId="20577"/>
        <pc:sldMkLst>
          <pc:docMk/>
          <pc:sldMk cId="902935105" sldId="336"/>
        </pc:sldMkLst>
        <pc:spChg chg="mod">
          <ac:chgData name="sun above" userId="af778d66278731e4" providerId="LiveId" clId="{552B5A4A-72AE-459A-85B2-74401FBF69C3}" dt="2019-04-01T06:26:07.857" v="12074"/>
          <ac:spMkLst>
            <pc:docMk/>
            <pc:sldMk cId="902935105" sldId="336"/>
            <ac:spMk id="2" creationId="{00000000-0000-0000-0000-000000000000}"/>
          </ac:spMkLst>
        </pc:spChg>
        <pc:spChg chg="mod">
          <ac:chgData name="sun above" userId="af778d66278731e4" providerId="LiveId" clId="{552B5A4A-72AE-459A-85B2-74401FBF69C3}" dt="2019-04-12T00:07:51.698" v="26317" actId="20577"/>
          <ac:spMkLst>
            <pc:docMk/>
            <pc:sldMk cId="902935105" sldId="33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456728711" sldId="338"/>
        </pc:sldMkLst>
        <pc:spChg chg="mod">
          <ac:chgData name="sun above" userId="af778d66278731e4" providerId="LiveId" clId="{552B5A4A-72AE-459A-85B2-74401FBF69C3}" dt="2019-04-05T13:31:27.510" v="16138" actId="20577"/>
          <ac:spMkLst>
            <pc:docMk/>
            <pc:sldMk cId="2456728711" sldId="338"/>
            <ac:spMk id="2" creationId="{00000000-0000-0000-0000-000000000000}"/>
          </ac:spMkLst>
        </pc:spChg>
        <pc:spChg chg="add del mod">
          <ac:chgData name="sun above" userId="af778d66278731e4" providerId="LiveId" clId="{552B5A4A-72AE-459A-85B2-74401FBF69C3}" dt="2019-04-04T23:51:43.922" v="15545"/>
          <ac:spMkLst>
            <pc:docMk/>
            <pc:sldMk cId="2456728711" sldId="338"/>
            <ac:spMk id="7" creationId="{086A9079-44AE-4A50-8223-D29733D6E9F1}"/>
          </ac:spMkLst>
        </pc:spChg>
        <pc:spChg chg="mod">
          <ac:chgData name="sun above" userId="af778d66278731e4" providerId="LiveId" clId="{552B5A4A-72AE-459A-85B2-74401FBF69C3}" dt="2019-04-05T13:57:22.457" v="17538" actId="113"/>
          <ac:spMkLst>
            <pc:docMk/>
            <pc:sldMk cId="2456728711" sldId="338"/>
            <ac:spMk id="9" creationId="{00000000-0000-0000-0000-000000000000}"/>
          </ac:spMkLst>
        </pc:spChg>
      </pc:sldChg>
      <pc:sldChg chg="addSp delSp modSp ord modTransition">
        <pc:chgData name="sun above" userId="af778d66278731e4" providerId="LiveId" clId="{552B5A4A-72AE-459A-85B2-74401FBF69C3}" dt="2019-04-12T13:36:42.212" v="26788" actId="1076"/>
        <pc:sldMkLst>
          <pc:docMk/>
          <pc:sldMk cId="1261499584" sldId="339"/>
        </pc:sldMkLst>
        <pc:spChg chg="mod">
          <ac:chgData name="sun above" userId="af778d66278731e4" providerId="LiveId" clId="{552B5A4A-72AE-459A-85B2-74401FBF69C3}" dt="2019-04-04T23:41:35.408" v="15097" actId="20577"/>
          <ac:spMkLst>
            <pc:docMk/>
            <pc:sldMk cId="1261499584" sldId="339"/>
            <ac:spMk id="2" creationId="{00000000-0000-0000-0000-000000000000}"/>
          </ac:spMkLst>
        </pc:spChg>
        <pc:spChg chg="del mod">
          <ac:chgData name="sun above" userId="af778d66278731e4" providerId="LiveId" clId="{552B5A4A-72AE-459A-85B2-74401FBF69C3}" dt="2019-04-04T23:53:19.192" v="15568" actId="478"/>
          <ac:spMkLst>
            <pc:docMk/>
            <pc:sldMk cId="1261499584" sldId="339"/>
            <ac:spMk id="3"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3" creationId="{215D719E-A9E7-47EF-A66E-411F5A2ED2B8}"/>
          </ac:spMkLst>
        </pc:spChg>
        <pc:spChg chg="add mod topLvl">
          <ac:chgData name="sun above" userId="af778d66278731e4" providerId="LiveId" clId="{552B5A4A-72AE-459A-85B2-74401FBF69C3}" dt="2019-04-12T13:36:37.186" v="26787" actId="1076"/>
          <ac:spMkLst>
            <pc:docMk/>
            <pc:sldMk cId="1261499584" sldId="339"/>
            <ac:spMk id="5" creationId="{5E120167-1C44-4F7D-970E-D84C3DAAE0F0}"/>
          </ac:spMkLst>
        </pc:spChg>
        <pc:spChg chg="del ord">
          <ac:chgData name="sun above" userId="af778d66278731e4" providerId="LiveId" clId="{552B5A4A-72AE-459A-85B2-74401FBF69C3}" dt="2019-04-04T23:49:31.748" v="15496" actId="478"/>
          <ac:spMkLst>
            <pc:docMk/>
            <pc:sldMk cId="1261499584" sldId="339"/>
            <ac:spMk id="7"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9" creationId="{66BBB466-8BC8-4589-AA29-940E3F98ED47}"/>
          </ac:spMkLst>
        </pc:spChg>
        <pc:spChg chg="add del mod">
          <ac:chgData name="sun above" userId="af778d66278731e4" providerId="LiveId" clId="{552B5A4A-72AE-459A-85B2-74401FBF69C3}" dt="2019-04-04T23:53:26.981" v="15571" actId="478"/>
          <ac:spMkLst>
            <pc:docMk/>
            <pc:sldMk cId="1261499584" sldId="339"/>
            <ac:spMk id="9" creationId="{D68C8A1B-6A14-495C-BF67-2041B930AFDD}"/>
          </ac:spMkLst>
        </pc:spChg>
        <pc:spChg chg="add mod topLvl">
          <ac:chgData name="sun above" userId="af778d66278731e4" providerId="LiveId" clId="{552B5A4A-72AE-459A-85B2-74401FBF69C3}" dt="2019-04-12T13:36:37.186" v="26787" actId="1076"/>
          <ac:spMkLst>
            <pc:docMk/>
            <pc:sldMk cId="1261499584" sldId="339"/>
            <ac:spMk id="10" creationId="{52B7E17B-8B1C-46CB-965E-2DF21360A3B9}"/>
          </ac:spMkLst>
        </pc:spChg>
        <pc:spChg chg="add del mod">
          <ac:chgData name="sun above" userId="af778d66278731e4" providerId="LiveId" clId="{552B5A4A-72AE-459A-85B2-74401FBF69C3}" dt="2019-04-04T23:53:21.788" v="15569"/>
          <ac:spMkLst>
            <pc:docMk/>
            <pc:sldMk cId="1261499584" sldId="339"/>
            <ac:spMk id="10" creationId="{DD4D9F1A-53A5-4E00-8B1D-0F43695B8B97}"/>
          </ac:spMkLst>
        </pc:spChg>
        <pc:spChg chg="add mod">
          <ac:chgData name="sun above" userId="af778d66278731e4" providerId="LiveId" clId="{552B5A4A-72AE-459A-85B2-74401FBF69C3}" dt="2019-04-12T13:34:54.067" v="26750" actId="27636"/>
          <ac:spMkLst>
            <pc:docMk/>
            <pc:sldMk cId="1261499584" sldId="339"/>
            <ac:spMk id="11" creationId="{6B522A59-3ED0-4563-82F1-8F8DEDAB6663}"/>
          </ac:spMkLst>
        </pc:spChg>
        <pc:spChg chg="add mod topLvl">
          <ac:chgData name="sun above" userId="af778d66278731e4" providerId="LiveId" clId="{552B5A4A-72AE-459A-85B2-74401FBF69C3}" dt="2019-04-12T13:36:37.186" v="26787" actId="1076"/>
          <ac:spMkLst>
            <pc:docMk/>
            <pc:sldMk cId="1261499584" sldId="339"/>
            <ac:spMk id="12" creationId="{1ABB5D54-92BE-4584-91B9-C200B344DE2B}"/>
          </ac:spMkLst>
        </pc:spChg>
        <pc:spChg chg="add mod topLvl">
          <ac:chgData name="sun above" userId="af778d66278731e4" providerId="LiveId" clId="{552B5A4A-72AE-459A-85B2-74401FBF69C3}" dt="2019-04-12T13:36:37.186" v="26787" actId="1076"/>
          <ac:spMkLst>
            <pc:docMk/>
            <pc:sldMk cId="1261499584" sldId="339"/>
            <ac:spMk id="13" creationId="{AB20B017-7B5F-49D3-BF9E-C81B6378C506}"/>
          </ac:spMkLst>
        </pc:spChg>
        <pc:spChg chg="add mod topLvl">
          <ac:chgData name="sun above" userId="af778d66278731e4" providerId="LiveId" clId="{552B5A4A-72AE-459A-85B2-74401FBF69C3}" dt="2019-04-12T13:36:37.186" v="26787" actId="1076"/>
          <ac:spMkLst>
            <pc:docMk/>
            <pc:sldMk cId="1261499584" sldId="339"/>
            <ac:spMk id="14" creationId="{80DF92EE-A68A-435B-9C90-D7F1723CDCA0}"/>
          </ac:spMkLst>
        </pc:spChg>
        <pc:spChg chg="add mod topLvl">
          <ac:chgData name="sun above" userId="af778d66278731e4" providerId="LiveId" clId="{552B5A4A-72AE-459A-85B2-74401FBF69C3}" dt="2019-04-12T13:36:37.186" v="26787" actId="1076"/>
          <ac:spMkLst>
            <pc:docMk/>
            <pc:sldMk cId="1261499584" sldId="339"/>
            <ac:spMk id="15" creationId="{7EA2CD2B-8D2E-4D2A-A3ED-68D6EF52C944}"/>
          </ac:spMkLst>
        </pc:spChg>
        <pc:spChg chg="add mod topLvl">
          <ac:chgData name="sun above" userId="af778d66278731e4" providerId="LiveId" clId="{552B5A4A-72AE-459A-85B2-74401FBF69C3}" dt="2019-04-12T13:36:37.186" v="26787" actId="1076"/>
          <ac:spMkLst>
            <pc:docMk/>
            <pc:sldMk cId="1261499584" sldId="339"/>
            <ac:spMk id="16" creationId="{2E5AFBC4-0754-4D38-8E78-1CAA1848FD07}"/>
          </ac:spMkLst>
        </pc:spChg>
        <pc:spChg chg="add mod topLvl">
          <ac:chgData name="sun above" userId="af778d66278731e4" providerId="LiveId" clId="{552B5A4A-72AE-459A-85B2-74401FBF69C3}" dt="2019-04-12T13:36:37.186" v="26787" actId="1076"/>
          <ac:spMkLst>
            <pc:docMk/>
            <pc:sldMk cId="1261499584" sldId="339"/>
            <ac:spMk id="17" creationId="{A0FBC16D-9644-4D93-8AE9-84FB8906CB39}"/>
          </ac:spMkLst>
        </pc:spChg>
        <pc:spChg chg="add mod topLvl">
          <ac:chgData name="sun above" userId="af778d66278731e4" providerId="LiveId" clId="{552B5A4A-72AE-459A-85B2-74401FBF69C3}" dt="2019-04-12T13:36:37.186" v="26787" actId="1076"/>
          <ac:spMkLst>
            <pc:docMk/>
            <pc:sldMk cId="1261499584" sldId="339"/>
            <ac:spMk id="18" creationId="{8819122A-7934-4208-B408-509000499755}"/>
          </ac:spMkLst>
        </pc:spChg>
        <pc:spChg chg="add mod topLvl">
          <ac:chgData name="sun above" userId="af778d66278731e4" providerId="LiveId" clId="{552B5A4A-72AE-459A-85B2-74401FBF69C3}" dt="2019-04-12T13:36:37.186" v="26787" actId="1076"/>
          <ac:spMkLst>
            <pc:docMk/>
            <pc:sldMk cId="1261499584" sldId="339"/>
            <ac:spMk id="19" creationId="{B3B84035-F13A-497B-AE22-25429A8A6214}"/>
          </ac:spMkLst>
        </pc:spChg>
        <pc:spChg chg="add mod topLvl">
          <ac:chgData name="sun above" userId="af778d66278731e4" providerId="LiveId" clId="{552B5A4A-72AE-459A-85B2-74401FBF69C3}" dt="2019-04-12T13:36:37.186" v="26787" actId="1076"/>
          <ac:spMkLst>
            <pc:docMk/>
            <pc:sldMk cId="1261499584" sldId="339"/>
            <ac:spMk id="20" creationId="{6FE64661-0634-4EFA-BD74-F4E2A8FE6998}"/>
          </ac:spMkLst>
        </pc:spChg>
        <pc:spChg chg="add mod topLvl">
          <ac:chgData name="sun above" userId="af778d66278731e4" providerId="LiveId" clId="{552B5A4A-72AE-459A-85B2-74401FBF69C3}" dt="2019-04-12T13:35:42.266" v="26774" actId="1035"/>
          <ac:spMkLst>
            <pc:docMk/>
            <pc:sldMk cId="1261499584" sldId="339"/>
            <ac:spMk id="21" creationId="{F0DF9292-4B7F-4426-AE54-62636D62ED10}"/>
          </ac:spMkLst>
        </pc:spChg>
        <pc:spChg chg="add mod topLvl">
          <ac:chgData name="sun above" userId="af778d66278731e4" providerId="LiveId" clId="{552B5A4A-72AE-459A-85B2-74401FBF69C3}" dt="2019-04-12T13:35:42.266" v="26774" actId="1035"/>
          <ac:spMkLst>
            <pc:docMk/>
            <pc:sldMk cId="1261499584" sldId="339"/>
            <ac:spMk id="22" creationId="{5259FD03-BD96-4E89-9E41-CEE30EC3470F}"/>
          </ac:spMkLst>
        </pc:spChg>
        <pc:spChg chg="add mod topLvl">
          <ac:chgData name="sun above" userId="af778d66278731e4" providerId="LiveId" clId="{552B5A4A-72AE-459A-85B2-74401FBF69C3}" dt="2019-04-12T13:35:42.266" v="26774" actId="1035"/>
          <ac:spMkLst>
            <pc:docMk/>
            <pc:sldMk cId="1261499584" sldId="339"/>
            <ac:spMk id="23" creationId="{BADE2FB8-8025-4D3F-8F1C-9B1B5B243C2B}"/>
          </ac:spMkLst>
        </pc:spChg>
        <pc:spChg chg="add mod topLvl">
          <ac:chgData name="sun above" userId="af778d66278731e4" providerId="LiveId" clId="{552B5A4A-72AE-459A-85B2-74401FBF69C3}" dt="2019-04-12T13:35:42.266" v="26774" actId="1035"/>
          <ac:spMkLst>
            <pc:docMk/>
            <pc:sldMk cId="1261499584" sldId="339"/>
            <ac:spMk id="24" creationId="{561AB4BA-A799-425E-ACBB-34D45FD7FA06}"/>
          </ac:spMkLst>
        </pc:spChg>
        <pc:spChg chg="add mod topLvl">
          <ac:chgData name="sun above" userId="af778d66278731e4" providerId="LiveId" clId="{552B5A4A-72AE-459A-85B2-74401FBF69C3}" dt="2019-04-12T13:35:42.266" v="26774" actId="1035"/>
          <ac:spMkLst>
            <pc:docMk/>
            <pc:sldMk cId="1261499584" sldId="339"/>
            <ac:spMk id="25" creationId="{76A16995-F1E0-4013-96DD-A7E728B0842D}"/>
          </ac:spMkLst>
        </pc:spChg>
        <pc:spChg chg="add mod topLvl">
          <ac:chgData name="sun above" userId="af778d66278731e4" providerId="LiveId" clId="{552B5A4A-72AE-459A-85B2-74401FBF69C3}" dt="2019-04-12T13:35:42.266" v="26774" actId="1035"/>
          <ac:spMkLst>
            <pc:docMk/>
            <pc:sldMk cId="1261499584" sldId="339"/>
            <ac:spMk id="26" creationId="{7369E92F-462D-43FF-B834-A49FBB6DBFF2}"/>
          </ac:spMkLst>
        </pc:spChg>
        <pc:spChg chg="add mod topLvl">
          <ac:chgData name="sun above" userId="af778d66278731e4" providerId="LiveId" clId="{552B5A4A-72AE-459A-85B2-74401FBF69C3}" dt="2019-04-12T13:35:42.266" v="26774" actId="1035"/>
          <ac:spMkLst>
            <pc:docMk/>
            <pc:sldMk cId="1261499584" sldId="339"/>
            <ac:spMk id="27" creationId="{96B15A5B-EDE9-4134-97BF-5D24EC59A1CF}"/>
          </ac:spMkLst>
        </pc:spChg>
        <pc:spChg chg="add mod topLvl">
          <ac:chgData name="sun above" userId="af778d66278731e4" providerId="LiveId" clId="{552B5A4A-72AE-459A-85B2-74401FBF69C3}" dt="2019-04-12T13:35:42.266" v="26774" actId="1035"/>
          <ac:spMkLst>
            <pc:docMk/>
            <pc:sldMk cId="1261499584" sldId="339"/>
            <ac:spMk id="28" creationId="{F09D350B-7DDD-4203-971D-7AE35DA73CEF}"/>
          </ac:spMkLst>
        </pc:spChg>
        <pc:spChg chg="add mod topLvl">
          <ac:chgData name="sun above" userId="af778d66278731e4" providerId="LiveId" clId="{552B5A4A-72AE-459A-85B2-74401FBF69C3}" dt="2019-04-12T13:36:37.186" v="26787" actId="1076"/>
          <ac:spMkLst>
            <pc:docMk/>
            <pc:sldMk cId="1261499584" sldId="339"/>
            <ac:spMk id="29" creationId="{CE37C43F-8A1D-4E6F-9EB0-FCC47EB25830}"/>
          </ac:spMkLst>
        </pc:spChg>
        <pc:spChg chg="add mod topLvl">
          <ac:chgData name="sun above" userId="af778d66278731e4" providerId="LiveId" clId="{552B5A4A-72AE-459A-85B2-74401FBF69C3}" dt="2019-04-12T13:36:37.186" v="26787" actId="1076"/>
          <ac:spMkLst>
            <pc:docMk/>
            <pc:sldMk cId="1261499584" sldId="339"/>
            <ac:spMk id="30" creationId="{CD5CF11F-3A86-46BC-9F83-C287CF19B049}"/>
          </ac:spMkLst>
        </pc:spChg>
        <pc:spChg chg="add mod topLvl">
          <ac:chgData name="sun above" userId="af778d66278731e4" providerId="LiveId" clId="{552B5A4A-72AE-459A-85B2-74401FBF69C3}" dt="2019-04-12T13:36:37.186" v="26787" actId="1076"/>
          <ac:spMkLst>
            <pc:docMk/>
            <pc:sldMk cId="1261499584" sldId="339"/>
            <ac:spMk id="35" creationId="{C62CCB8E-D82B-43BB-97AE-8967A32091B2}"/>
          </ac:spMkLst>
        </pc:spChg>
        <pc:spChg chg="add mod topLvl">
          <ac:chgData name="sun above" userId="af778d66278731e4" providerId="LiveId" clId="{552B5A4A-72AE-459A-85B2-74401FBF69C3}" dt="2019-04-12T13:35:42.266" v="26774" actId="1035"/>
          <ac:spMkLst>
            <pc:docMk/>
            <pc:sldMk cId="1261499584" sldId="339"/>
            <ac:spMk id="36" creationId="{2DA03745-6AFB-4BCD-AF45-1714B306DF06}"/>
          </ac:spMkLst>
        </pc:spChg>
        <pc:spChg chg="add mod">
          <ac:chgData name="sun above" userId="af778d66278731e4" providerId="LiveId" clId="{552B5A4A-72AE-459A-85B2-74401FBF69C3}" dt="2019-04-12T13:31:58.925" v="26719" actId="1076"/>
          <ac:spMkLst>
            <pc:docMk/>
            <pc:sldMk cId="1261499584" sldId="339"/>
            <ac:spMk id="45" creationId="{0947612E-558F-4C8A-B4F3-9C9E01FE086A}"/>
          </ac:spMkLst>
        </pc:spChg>
        <pc:spChg chg="add mod topLvl">
          <ac:chgData name="sun above" userId="af778d66278731e4" providerId="LiveId" clId="{552B5A4A-72AE-459A-85B2-74401FBF69C3}" dt="2019-04-12T13:36:42.212" v="26788" actId="1076"/>
          <ac:spMkLst>
            <pc:docMk/>
            <pc:sldMk cId="1261499584" sldId="339"/>
            <ac:spMk id="46" creationId="{8F0DBC88-6A3C-488D-B20E-387B1F6317E9}"/>
          </ac:spMkLst>
        </pc:spChg>
        <pc:spChg chg="add mod topLvl">
          <ac:chgData name="sun above" userId="af778d66278731e4" providerId="LiveId" clId="{552B5A4A-72AE-459A-85B2-74401FBF69C3}" dt="2019-04-12T13:35:42.266" v="26774" actId="1035"/>
          <ac:spMkLst>
            <pc:docMk/>
            <pc:sldMk cId="1261499584" sldId="339"/>
            <ac:spMk id="48" creationId="{5E3541C2-E0C7-4642-9118-BF2A0A2DC19B}"/>
          </ac:spMkLst>
        </pc:spChg>
        <pc:spChg chg="add mod topLvl">
          <ac:chgData name="sun above" userId="af778d66278731e4" providerId="LiveId" clId="{552B5A4A-72AE-459A-85B2-74401FBF69C3}" dt="2019-04-12T13:35:42.266" v="26774" actId="1035"/>
          <ac:spMkLst>
            <pc:docMk/>
            <pc:sldMk cId="1261499584" sldId="339"/>
            <ac:spMk id="49" creationId="{D1EF547D-E1E1-4E86-A372-4858EEDCCCC7}"/>
          </ac:spMkLst>
        </pc:spChg>
        <pc:spChg chg="add mod topLvl">
          <ac:chgData name="sun above" userId="af778d66278731e4" providerId="LiveId" clId="{552B5A4A-72AE-459A-85B2-74401FBF69C3}" dt="2019-04-12T13:36:11.664" v="26785" actId="1076"/>
          <ac:spMkLst>
            <pc:docMk/>
            <pc:sldMk cId="1261499584" sldId="339"/>
            <ac:spMk id="54" creationId="{548FC946-9E84-4E7A-B258-7ACFFA946518}"/>
          </ac:spMkLst>
        </pc:spChg>
        <pc:grpChg chg="add del mod">
          <ac:chgData name="sun above" userId="af778d66278731e4" providerId="LiveId" clId="{552B5A4A-72AE-459A-85B2-74401FBF69C3}" dt="2019-04-12T13:31:04.519" v="26708" actId="165"/>
          <ac:grpSpMkLst>
            <pc:docMk/>
            <pc:sldMk cId="1261499584" sldId="339"/>
            <ac:grpSpMk id="55" creationId="{5A8952F5-0E3C-4284-BF9B-FDCD890C57FA}"/>
          </ac:grpSpMkLst>
        </pc:grpChg>
        <pc:cxnChg chg="add mod topLvl">
          <ac:chgData name="sun above" userId="af778d66278731e4" providerId="LiveId" clId="{552B5A4A-72AE-459A-85B2-74401FBF69C3}" dt="2019-04-12T13:36:37.186" v="26787" actId="1076"/>
          <ac:cxnSpMkLst>
            <pc:docMk/>
            <pc:sldMk cId="1261499584" sldId="339"/>
            <ac:cxnSpMk id="31" creationId="{D01877DF-C4F9-4FD3-B1D2-949CBAF75DE2}"/>
          </ac:cxnSpMkLst>
        </pc:cxnChg>
        <pc:cxnChg chg="add mod topLvl">
          <ac:chgData name="sun above" userId="af778d66278731e4" providerId="LiveId" clId="{552B5A4A-72AE-459A-85B2-74401FBF69C3}" dt="2019-04-12T13:35:42.266" v="26774" actId="1035"/>
          <ac:cxnSpMkLst>
            <pc:docMk/>
            <pc:sldMk cId="1261499584" sldId="339"/>
            <ac:cxnSpMk id="37" creationId="{D1FFC577-D0C1-4DA3-96E4-28E7F458AE67}"/>
          </ac:cxnSpMkLst>
        </pc:cxnChg>
        <pc:cxnChg chg="add mod topLvl">
          <ac:chgData name="sun above" userId="af778d66278731e4" providerId="LiveId" clId="{552B5A4A-72AE-459A-85B2-74401FBF69C3}" dt="2019-04-12T13:36:37.186" v="26787" actId="1076"/>
          <ac:cxnSpMkLst>
            <pc:docMk/>
            <pc:sldMk cId="1261499584" sldId="339"/>
            <ac:cxnSpMk id="41" creationId="{397ADD6B-FE8A-4ABA-BA6F-2D892A02E7EF}"/>
          </ac:cxnSpMkLst>
        </pc:cxnChg>
        <pc:cxnChg chg="add mod">
          <ac:chgData name="sun above" userId="af778d66278731e4" providerId="LiveId" clId="{552B5A4A-72AE-459A-85B2-74401FBF69C3}" dt="2019-04-12T13:35:42.266" v="26774" actId="1035"/>
          <ac:cxnSpMkLst>
            <pc:docMk/>
            <pc:sldMk cId="1261499584" sldId="339"/>
            <ac:cxnSpMk id="47" creationId="{FA7286B8-6529-4731-BA37-2AD18F3DCA63}"/>
          </ac:cxnSpMkLst>
        </pc:cxnChg>
        <pc:cxnChg chg="add mod topLvl">
          <ac:chgData name="sun above" userId="af778d66278731e4" providerId="LiveId" clId="{552B5A4A-72AE-459A-85B2-74401FBF69C3}" dt="2019-04-12T13:36:37.186" v="26787" actId="1076"/>
          <ac:cxnSpMkLst>
            <pc:docMk/>
            <pc:sldMk cId="1261499584" sldId="339"/>
            <ac:cxnSpMk id="51" creationId="{DB435455-7F2B-45FD-BA05-F0113D8F8107}"/>
          </ac:cxnSpMkLst>
        </pc:cxnChg>
      </pc:sldChg>
      <pc:sldChg chg="addSp modSp modTransition">
        <pc:chgData name="sun above" userId="af778d66278731e4" providerId="LiveId" clId="{552B5A4A-72AE-459A-85B2-74401FBF69C3}" dt="2019-04-08T20:23:31.865" v="26040"/>
        <pc:sldMkLst>
          <pc:docMk/>
          <pc:sldMk cId="2861710220" sldId="340"/>
        </pc:sldMkLst>
        <pc:spChg chg="mod">
          <ac:chgData name="sun above" userId="af778d66278731e4" providerId="LiveId" clId="{552B5A4A-72AE-459A-85B2-74401FBF69C3}" dt="2019-04-04T23:55:52.845" v="15617"/>
          <ac:spMkLst>
            <pc:docMk/>
            <pc:sldMk cId="2861710220" sldId="340"/>
            <ac:spMk id="2" creationId="{00000000-0000-0000-0000-000000000000}"/>
          </ac:spMkLst>
        </pc:spChg>
        <pc:spChg chg="add mod">
          <ac:chgData name="sun above" userId="af778d66278731e4" providerId="LiveId" clId="{552B5A4A-72AE-459A-85B2-74401FBF69C3}" dt="2019-04-05T13:57:01.160" v="17530" actId="6549"/>
          <ac:spMkLst>
            <pc:docMk/>
            <pc:sldMk cId="2861710220" sldId="340"/>
            <ac:spMk id="5" creationId="{E463930F-8D21-4FAF-A79C-6C8D4980C4FB}"/>
          </ac:spMkLst>
        </pc:spChg>
        <pc:spChg chg="mod">
          <ac:chgData name="sun above" userId="af778d66278731e4" providerId="LiveId" clId="{552B5A4A-72AE-459A-85B2-74401FBF69C3}" dt="2019-04-05T15:19:27.575" v="18655" actId="20577"/>
          <ac:spMkLst>
            <pc:docMk/>
            <pc:sldMk cId="2861710220" sldId="340"/>
            <ac:spMk id="9" creationId="{00000000-0000-0000-0000-000000000000}"/>
          </ac:spMkLst>
        </pc:spChg>
      </pc:sldChg>
      <pc:sldChg chg="addSp modSp modTransition">
        <pc:chgData name="sun above" userId="af778d66278731e4" providerId="LiveId" clId="{552B5A4A-72AE-459A-85B2-74401FBF69C3}" dt="2019-05-31T21:50:33.262" v="34128" actId="27636"/>
        <pc:sldMkLst>
          <pc:docMk/>
          <pc:sldMk cId="766625183" sldId="341"/>
        </pc:sldMkLst>
        <pc:spChg chg="mod">
          <ac:chgData name="sun above" userId="af778d66278731e4" providerId="LiveId" clId="{552B5A4A-72AE-459A-85B2-74401FBF69C3}" dt="2019-04-05T21:18:19.815" v="20949" actId="20577"/>
          <ac:spMkLst>
            <pc:docMk/>
            <pc:sldMk cId="766625183" sldId="341"/>
            <ac:spMk id="2" creationId="{00000000-0000-0000-0000-000000000000}"/>
          </ac:spMkLst>
        </pc:spChg>
        <pc:spChg chg="add mod">
          <ac:chgData name="sun above" userId="af778d66278731e4" providerId="LiveId" clId="{552B5A4A-72AE-459A-85B2-74401FBF69C3}" dt="2019-04-05T14:25:39.278" v="18068" actId="1076"/>
          <ac:spMkLst>
            <pc:docMk/>
            <pc:sldMk cId="766625183" sldId="341"/>
            <ac:spMk id="7" creationId="{7532D9C1-6C25-4D2E-9EBC-9DE7E8141E7F}"/>
          </ac:spMkLst>
        </pc:spChg>
        <pc:spChg chg="mod">
          <ac:chgData name="sun above" userId="af778d66278731e4" providerId="LiveId" clId="{552B5A4A-72AE-459A-85B2-74401FBF69C3}" dt="2019-05-31T21:50:33.262" v="34128" actId="27636"/>
          <ac:spMkLst>
            <pc:docMk/>
            <pc:sldMk cId="766625183" sldId="341"/>
            <ac:spMk id="9" creationId="{00000000-0000-0000-0000-000000000000}"/>
          </ac:spMkLst>
        </pc:spChg>
      </pc:sldChg>
      <pc:sldChg chg="delSp modSp modTransition">
        <pc:chgData name="sun above" userId="af778d66278731e4" providerId="LiveId" clId="{552B5A4A-72AE-459A-85B2-74401FBF69C3}" dt="2019-04-08T20:23:31.865" v="26040"/>
        <pc:sldMkLst>
          <pc:docMk/>
          <pc:sldMk cId="445456601" sldId="343"/>
        </pc:sldMkLst>
        <pc:spChg chg="mod">
          <ac:chgData name="sun above" userId="af778d66278731e4" providerId="LiveId" clId="{552B5A4A-72AE-459A-85B2-74401FBF69C3}" dt="2019-04-07T09:55:02.005" v="25634" actId="27636"/>
          <ac:spMkLst>
            <pc:docMk/>
            <pc:sldMk cId="445456601" sldId="343"/>
            <ac:spMk id="3" creationId="{00000000-0000-0000-0000-000000000000}"/>
          </ac:spMkLst>
        </pc:spChg>
        <pc:picChg chg="mod">
          <ac:chgData name="sun above" userId="af778d66278731e4" providerId="LiveId" clId="{552B5A4A-72AE-459A-85B2-74401FBF69C3}" dt="2019-04-07T09:55:13.997" v="25638" actId="1076"/>
          <ac:picMkLst>
            <pc:docMk/>
            <pc:sldMk cId="445456601" sldId="343"/>
            <ac:picMk id="1032" creationId="{00000000-0000-0000-0000-000000000000}"/>
          </ac:picMkLst>
        </pc:picChg>
        <pc:picChg chg="mod">
          <ac:chgData name="sun above" userId="af778d66278731e4" providerId="LiveId" clId="{552B5A4A-72AE-459A-85B2-74401FBF69C3}" dt="2019-04-07T09:55:12.646" v="25637" actId="1076"/>
          <ac:picMkLst>
            <pc:docMk/>
            <pc:sldMk cId="445456601" sldId="343"/>
            <ac:picMk id="1042" creationId="{00000000-0000-0000-0000-000000000000}"/>
          </ac:picMkLst>
        </pc:picChg>
        <pc:picChg chg="mod">
          <ac:chgData name="sun above" userId="af778d66278731e4" providerId="LiveId" clId="{552B5A4A-72AE-459A-85B2-74401FBF69C3}" dt="2019-04-07T09:55:17.240" v="25639" actId="1076"/>
          <ac:picMkLst>
            <pc:docMk/>
            <pc:sldMk cId="445456601" sldId="343"/>
            <ac:picMk id="1044" creationId="{00000000-0000-0000-0000-000000000000}"/>
          </ac:picMkLst>
        </pc:picChg>
        <pc:picChg chg="del">
          <ac:chgData name="sun above" userId="af778d66278731e4" providerId="LiveId" clId="{552B5A4A-72AE-459A-85B2-74401FBF69C3}" dt="2019-04-07T09:55:08.285" v="25635" actId="478"/>
          <ac:picMkLst>
            <pc:docMk/>
            <pc:sldMk cId="445456601" sldId="343"/>
            <ac:picMk id="1050" creationId="{00000000-0000-0000-0000-000000000000}"/>
          </ac:picMkLst>
        </pc:picChg>
      </pc:sldChg>
      <pc:sldChg chg="modSp modTransition">
        <pc:chgData name="sun above" userId="af778d66278731e4" providerId="LiveId" clId="{552B5A4A-72AE-459A-85B2-74401FBF69C3}" dt="2019-04-08T20:23:31.865" v="26040"/>
        <pc:sldMkLst>
          <pc:docMk/>
          <pc:sldMk cId="3867330515" sldId="344"/>
        </pc:sldMkLst>
        <pc:spChg chg="mod">
          <ac:chgData name="sun above" userId="af778d66278731e4" providerId="LiveId" clId="{552B5A4A-72AE-459A-85B2-74401FBF69C3}" dt="2019-03-26T13:12:53.843" v="2967" actId="20577"/>
          <ac:spMkLst>
            <pc:docMk/>
            <pc:sldMk cId="3867330515" sldId="344"/>
            <ac:spMk id="2" creationId="{00000000-0000-0000-0000-000000000000}"/>
          </ac:spMkLst>
        </pc:spChg>
        <pc:spChg chg="mod">
          <ac:chgData name="sun above" userId="af778d66278731e4" providerId="LiveId" clId="{552B5A4A-72AE-459A-85B2-74401FBF69C3}" dt="2019-03-26T13:13:49.287" v="3050" actId="20577"/>
          <ac:spMkLst>
            <pc:docMk/>
            <pc:sldMk cId="3867330515" sldId="344"/>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35367365" sldId="345"/>
        </pc:sldMkLst>
        <pc:spChg chg="mod">
          <ac:chgData name="sun above" userId="af778d66278731e4" providerId="LiveId" clId="{552B5A4A-72AE-459A-85B2-74401FBF69C3}" dt="2019-04-05T21:40:34.783" v="21912" actId="20577"/>
          <ac:spMkLst>
            <pc:docMk/>
            <pc:sldMk cId="3535367365" sldId="345"/>
            <ac:spMk id="2" creationId="{00000000-0000-0000-0000-000000000000}"/>
          </ac:spMkLst>
        </pc:spChg>
        <pc:spChg chg="mod">
          <ac:chgData name="sun above" userId="af778d66278731e4" providerId="LiveId" clId="{552B5A4A-72AE-459A-85B2-74401FBF69C3}" dt="2019-04-05T16:22:13.347" v="20819" actId="27636"/>
          <ac:spMkLst>
            <pc:docMk/>
            <pc:sldMk cId="3535367365" sldId="345"/>
            <ac:spMk id="3" creationId="{00000000-0000-0000-0000-000000000000}"/>
          </ac:spMkLst>
        </pc:spChg>
        <pc:spChg chg="del mod">
          <ac:chgData name="sun above" userId="af778d66278731e4" providerId="LiveId" clId="{552B5A4A-72AE-459A-85B2-74401FBF69C3}" dt="2019-04-05T14:34:37.419" v="18184" actId="478"/>
          <ac:spMkLst>
            <pc:docMk/>
            <pc:sldMk cId="3535367365" sldId="345"/>
            <ac:spMk id="7" creationId="{00000000-0000-0000-0000-000000000000}"/>
          </ac:spMkLst>
        </pc:spChg>
        <pc:spChg chg="add mod">
          <ac:chgData name="sun above" userId="af778d66278731e4" providerId="LiveId" clId="{552B5A4A-72AE-459A-85B2-74401FBF69C3}" dt="2019-04-05T16:12:04.692" v="20696" actId="207"/>
          <ac:spMkLst>
            <pc:docMk/>
            <pc:sldMk cId="3535367365" sldId="345"/>
            <ac:spMk id="9" creationId="{909777D1-9218-42D0-8B2D-EA258CA3691D}"/>
          </ac:spMkLst>
        </pc:spChg>
      </pc:sldChg>
      <pc:sldChg chg="addSp delSp modSp modTransition">
        <pc:chgData name="sun above" userId="af778d66278731e4" providerId="LiveId" clId="{552B5A4A-72AE-459A-85B2-74401FBF69C3}" dt="2019-04-13T21:46:53.686" v="26797"/>
        <pc:sldMkLst>
          <pc:docMk/>
          <pc:sldMk cId="320824330" sldId="346"/>
        </pc:sldMkLst>
        <pc:spChg chg="mod">
          <ac:chgData name="sun above" userId="af778d66278731e4" providerId="LiveId" clId="{552B5A4A-72AE-459A-85B2-74401FBF69C3}" dt="2019-04-05T15:39:25.663" v="19491" actId="20577"/>
          <ac:spMkLst>
            <pc:docMk/>
            <pc:sldMk cId="320824330" sldId="346"/>
            <ac:spMk id="2" creationId="{00000000-0000-0000-0000-000000000000}"/>
          </ac:spMkLst>
        </pc:spChg>
        <pc:spChg chg="mod">
          <ac:chgData name="sun above" userId="af778d66278731e4" providerId="LiveId" clId="{552B5A4A-72AE-459A-85B2-74401FBF69C3}" dt="2019-04-05T16:23:16.980" v="20880" actId="20577"/>
          <ac:spMkLst>
            <pc:docMk/>
            <pc:sldMk cId="320824330" sldId="346"/>
            <ac:spMk id="3" creationId="{00000000-0000-0000-0000-000000000000}"/>
          </ac:spMkLst>
        </pc:spChg>
        <pc:spChg chg="add del mod">
          <ac:chgData name="sun above" userId="af778d66278731e4" providerId="LiveId" clId="{552B5A4A-72AE-459A-85B2-74401FBF69C3}" dt="2019-04-05T15:37:12.338" v="19472"/>
          <ac:spMkLst>
            <pc:docMk/>
            <pc:sldMk cId="320824330" sldId="346"/>
            <ac:spMk id="5" creationId="{6CC79689-D279-4C0B-9B0F-CAEEAE1EE5D1}"/>
          </ac:spMkLst>
        </pc:spChg>
        <pc:spChg chg="add mod">
          <ac:chgData name="sun above" userId="af778d66278731e4" providerId="LiveId" clId="{552B5A4A-72AE-459A-85B2-74401FBF69C3}" dt="2019-04-13T21:46:53.686" v="26797"/>
          <ac:spMkLst>
            <pc:docMk/>
            <pc:sldMk cId="320824330" sldId="346"/>
            <ac:spMk id="8" creationId="{BDC180AF-1A48-4007-8AC5-FF9053D0DCF7}"/>
          </ac:spMkLst>
        </pc:spChg>
      </pc:sldChg>
      <pc:sldChg chg="modSp modTransition">
        <pc:chgData name="sun above" userId="af778d66278731e4" providerId="LiveId" clId="{552B5A4A-72AE-459A-85B2-74401FBF69C3}" dt="2019-04-08T20:23:31.865" v="26040"/>
        <pc:sldMkLst>
          <pc:docMk/>
          <pc:sldMk cId="2638360113" sldId="349"/>
        </pc:sldMkLst>
        <pc:spChg chg="mod">
          <ac:chgData name="sun above" userId="af778d66278731e4" providerId="LiveId" clId="{552B5A4A-72AE-459A-85B2-74401FBF69C3}" dt="2019-04-05T15:46:13.476" v="19550" actId="20577"/>
          <ac:spMkLst>
            <pc:docMk/>
            <pc:sldMk cId="2638360113" sldId="349"/>
            <ac:spMk id="2" creationId="{00000000-0000-0000-0000-000000000000}"/>
          </ac:spMkLst>
        </pc:spChg>
        <pc:spChg chg="mod">
          <ac:chgData name="sun above" userId="af778d66278731e4" providerId="LiveId" clId="{552B5A4A-72AE-459A-85B2-74401FBF69C3}" dt="2019-04-05T15:59:46.287" v="20215" actId="6549"/>
          <ac:spMkLst>
            <pc:docMk/>
            <pc:sldMk cId="2638360113" sldId="349"/>
            <ac:spMk id="3" creationId="{00000000-0000-0000-0000-000000000000}"/>
          </ac:spMkLst>
        </pc:spChg>
      </pc:sldChg>
      <pc:sldChg chg="addSp modSp modTransition">
        <pc:chgData name="sun above" userId="af778d66278731e4" providerId="LiveId" clId="{552B5A4A-72AE-459A-85B2-74401FBF69C3}" dt="2019-04-08T20:23:31.865" v="26040"/>
        <pc:sldMkLst>
          <pc:docMk/>
          <pc:sldMk cId="1742851963" sldId="350"/>
        </pc:sldMkLst>
        <pc:spChg chg="mod">
          <ac:chgData name="sun above" userId="af778d66278731e4" providerId="LiveId" clId="{552B5A4A-72AE-459A-85B2-74401FBF69C3}" dt="2019-04-05T16:00:45.806" v="20260" actId="6549"/>
          <ac:spMkLst>
            <pc:docMk/>
            <pc:sldMk cId="1742851963" sldId="350"/>
            <ac:spMk id="2" creationId="{00000000-0000-0000-0000-000000000000}"/>
          </ac:spMkLst>
        </pc:spChg>
        <pc:spChg chg="mod">
          <ac:chgData name="sun above" userId="af778d66278731e4" providerId="LiveId" clId="{552B5A4A-72AE-459A-85B2-74401FBF69C3}" dt="2019-04-05T21:09:06.103" v="20945" actId="20577"/>
          <ac:spMkLst>
            <pc:docMk/>
            <pc:sldMk cId="1742851963" sldId="350"/>
            <ac:spMk id="3" creationId="{00000000-0000-0000-0000-000000000000}"/>
          </ac:spMkLst>
        </pc:spChg>
        <pc:spChg chg="mod">
          <ac:chgData name="sun above" userId="af778d66278731e4" providerId="LiveId" clId="{552B5A4A-72AE-459A-85B2-74401FBF69C3}" dt="2019-04-05T16:52:56.748" v="20942" actId="14100"/>
          <ac:spMkLst>
            <pc:docMk/>
            <pc:sldMk cId="1742851963" sldId="350"/>
            <ac:spMk id="7" creationId="{00000000-0000-0000-0000-000000000000}"/>
          </ac:spMkLst>
        </pc:spChg>
        <pc:spChg chg="add mod">
          <ac:chgData name="sun above" userId="af778d66278731e4" providerId="LiveId" clId="{552B5A4A-72AE-459A-85B2-74401FBF69C3}" dt="2019-04-05T16:10:30.687" v="20691" actId="1076"/>
          <ac:spMkLst>
            <pc:docMk/>
            <pc:sldMk cId="1742851963" sldId="350"/>
            <ac:spMk id="9" creationId="{B86F2A0A-9AFE-4064-95FC-174C80B8F828}"/>
          </ac:spMkLst>
        </pc:spChg>
      </pc:sldChg>
      <pc:sldChg chg="modSp modTransition">
        <pc:chgData name="sun above" userId="af778d66278731e4" providerId="LiveId" clId="{552B5A4A-72AE-459A-85B2-74401FBF69C3}" dt="2019-04-12T01:02:27.394" v="26598" actId="20577"/>
        <pc:sldMkLst>
          <pc:docMk/>
          <pc:sldMk cId="890072062" sldId="351"/>
        </pc:sldMkLst>
        <pc:spChg chg="mod">
          <ac:chgData name="sun above" userId="af778d66278731e4" providerId="LiveId" clId="{552B5A4A-72AE-459A-85B2-74401FBF69C3}" dt="2019-04-12T01:02:27.394" v="26598" actId="20577"/>
          <ac:spMkLst>
            <pc:docMk/>
            <pc:sldMk cId="890072062" sldId="351"/>
            <ac:spMk id="2" creationId="{00000000-0000-0000-0000-000000000000}"/>
          </ac:spMkLst>
        </pc:spChg>
        <pc:spChg chg="mod">
          <ac:chgData name="sun above" userId="af778d66278731e4" providerId="LiveId" clId="{552B5A4A-72AE-459A-85B2-74401FBF69C3}" dt="2019-04-05T21:27:32.786" v="21542" actId="27636"/>
          <ac:spMkLst>
            <pc:docMk/>
            <pc:sldMk cId="890072062" sldId="35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76038467" sldId="354"/>
        </pc:sldMkLst>
        <pc:spChg chg="mod">
          <ac:chgData name="sun above" userId="af778d66278731e4" providerId="LiveId" clId="{552B5A4A-72AE-459A-85B2-74401FBF69C3}" dt="2019-04-05T21:53:16.059" v="22444" actId="20577"/>
          <ac:spMkLst>
            <pc:docMk/>
            <pc:sldMk cId="176038467" sldId="354"/>
            <ac:spMk id="2" creationId="{00000000-0000-0000-0000-000000000000}"/>
          </ac:spMkLst>
        </pc:spChg>
        <pc:spChg chg="mod">
          <ac:chgData name="sun above" userId="af778d66278731e4" providerId="LiveId" clId="{552B5A4A-72AE-459A-85B2-74401FBF69C3}" dt="2019-04-05T21:49:49.815" v="22272" actId="14100"/>
          <ac:spMkLst>
            <pc:docMk/>
            <pc:sldMk cId="176038467" sldId="354"/>
            <ac:spMk id="3" creationId="{00000000-0000-0000-0000-000000000000}"/>
          </ac:spMkLst>
        </pc:spChg>
        <pc:spChg chg="del mod">
          <ac:chgData name="sun above" userId="af778d66278731e4" providerId="LiveId" clId="{552B5A4A-72AE-459A-85B2-74401FBF69C3}" dt="2019-04-05T21:48:48.665" v="22222" actId="478"/>
          <ac:spMkLst>
            <pc:docMk/>
            <pc:sldMk cId="176038467" sldId="354"/>
            <ac:spMk id="7" creationId="{00000000-0000-0000-0000-000000000000}"/>
          </ac:spMkLst>
        </pc:spChg>
        <pc:spChg chg="add mod">
          <ac:chgData name="sun above" userId="af778d66278731e4" providerId="LiveId" clId="{552B5A4A-72AE-459A-85B2-74401FBF69C3}" dt="2019-04-05T21:50:48.707" v="22282"/>
          <ac:spMkLst>
            <pc:docMk/>
            <pc:sldMk cId="176038467" sldId="354"/>
            <ac:spMk id="9" creationId="{992C9D57-3CF6-4380-A4F7-AA7C0E95BC51}"/>
          </ac:spMkLst>
        </pc:spChg>
      </pc:sldChg>
      <pc:sldChg chg="modSp modTransition">
        <pc:chgData name="sun above" userId="af778d66278731e4" providerId="LiveId" clId="{552B5A4A-72AE-459A-85B2-74401FBF69C3}" dt="2019-04-08T20:23:31.865" v="26040"/>
        <pc:sldMkLst>
          <pc:docMk/>
          <pc:sldMk cId="700398806" sldId="355"/>
        </pc:sldMkLst>
        <pc:spChg chg="mod">
          <ac:chgData name="sun above" userId="af778d66278731e4" providerId="LiveId" clId="{552B5A4A-72AE-459A-85B2-74401FBF69C3}" dt="2019-04-05T21:51:22.289" v="22295"/>
          <ac:spMkLst>
            <pc:docMk/>
            <pc:sldMk cId="700398806" sldId="355"/>
            <ac:spMk id="2" creationId="{00000000-0000-0000-0000-000000000000}"/>
          </ac:spMkLst>
        </pc:spChg>
        <pc:spChg chg="mod">
          <ac:chgData name="sun above" userId="af778d66278731e4" providerId="LiveId" clId="{552B5A4A-72AE-459A-85B2-74401FBF69C3}" dt="2019-04-05T21:52:45.279" v="22441" actId="6549"/>
          <ac:spMkLst>
            <pc:docMk/>
            <pc:sldMk cId="700398806" sldId="355"/>
            <ac:spMk id="3" creationId="{00000000-0000-0000-0000-000000000000}"/>
          </ac:spMkLst>
        </pc:spChg>
      </pc:sldChg>
      <pc:sldChg chg="modSp modTransition">
        <pc:chgData name="sun above" userId="af778d66278731e4" providerId="LiveId" clId="{552B5A4A-72AE-459A-85B2-74401FBF69C3}" dt="2019-05-12T01:21:25.676" v="29705"/>
        <pc:sldMkLst>
          <pc:docMk/>
          <pc:sldMk cId="1591310373" sldId="360"/>
        </pc:sldMkLst>
        <pc:spChg chg="mod">
          <ac:chgData name="sun above" userId="af778d66278731e4" providerId="LiveId" clId="{552B5A4A-72AE-459A-85B2-74401FBF69C3}" dt="2019-05-12T00:23:14.433" v="29570"/>
          <ac:spMkLst>
            <pc:docMk/>
            <pc:sldMk cId="1591310373" sldId="360"/>
            <ac:spMk id="2" creationId="{00000000-0000-0000-0000-000000000000}"/>
          </ac:spMkLst>
        </pc:spChg>
        <pc:spChg chg="mod">
          <ac:chgData name="sun above" userId="af778d66278731e4" providerId="LiveId" clId="{552B5A4A-72AE-459A-85B2-74401FBF69C3}" dt="2019-05-12T01:21:25.676" v="29705"/>
          <ac:spMkLst>
            <pc:docMk/>
            <pc:sldMk cId="1591310373" sldId="360"/>
            <ac:spMk id="3" creationId="{00000000-0000-0000-0000-000000000000}"/>
          </ac:spMkLst>
        </pc:spChg>
      </pc:sldChg>
      <pc:sldChg chg="modSp modTransition">
        <pc:chgData name="sun above" userId="af778d66278731e4" providerId="LiveId" clId="{552B5A4A-72AE-459A-85B2-74401FBF69C3}" dt="2019-04-08T20:23:31.865" v="26040"/>
        <pc:sldMkLst>
          <pc:docMk/>
          <pc:sldMk cId="909747984" sldId="362"/>
        </pc:sldMkLst>
        <pc:spChg chg="mod">
          <ac:chgData name="sun above" userId="af778d66278731e4" providerId="LiveId" clId="{552B5A4A-72AE-459A-85B2-74401FBF69C3}" dt="2019-04-02T19:04:54.108" v="12781" actId="20577"/>
          <ac:spMkLst>
            <pc:docMk/>
            <pc:sldMk cId="909747984" sldId="362"/>
            <ac:spMk id="2" creationId="{00000000-0000-0000-0000-000000000000}"/>
          </ac:spMkLst>
        </pc:spChg>
        <pc:graphicFrameChg chg="mod modGraphic">
          <ac:chgData name="sun above" userId="af778d66278731e4" providerId="LiveId" clId="{552B5A4A-72AE-459A-85B2-74401FBF69C3}" dt="2019-04-05T16:17:48.577" v="20729" actId="14100"/>
          <ac:graphicFrameMkLst>
            <pc:docMk/>
            <pc:sldMk cId="909747984" sldId="362"/>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912629526" sldId="363"/>
        </pc:sldMkLst>
        <pc:spChg chg="mod">
          <ac:chgData name="sun above" userId="af778d66278731e4" providerId="LiveId" clId="{552B5A4A-72AE-459A-85B2-74401FBF69C3}" dt="2019-03-31T15:35:56.039" v="8359" actId="207"/>
          <ac:spMkLst>
            <pc:docMk/>
            <pc:sldMk cId="912629526" sldId="363"/>
            <ac:spMk id="2" creationId="{00000000-0000-0000-0000-000000000000}"/>
          </ac:spMkLst>
        </pc:spChg>
        <pc:spChg chg="mod">
          <ac:chgData name="sun above" userId="af778d66278731e4" providerId="LiveId" clId="{552B5A4A-72AE-459A-85B2-74401FBF69C3}" dt="2019-04-05T22:58:57.277" v="25617" actId="2711"/>
          <ac:spMkLst>
            <pc:docMk/>
            <pc:sldMk cId="912629526" sldId="363"/>
            <ac:spMk id="3" creationId="{00000000-0000-0000-0000-000000000000}"/>
          </ac:spMkLst>
        </pc:spChg>
      </pc:sldChg>
      <pc:sldChg chg="modSp modTransition">
        <pc:chgData name="sun above" userId="af778d66278731e4" providerId="LiveId" clId="{552B5A4A-72AE-459A-85B2-74401FBF69C3}" dt="2019-04-08T20:23:31.865" v="26040"/>
        <pc:sldMkLst>
          <pc:docMk/>
          <pc:sldMk cId="1070418289" sldId="365"/>
        </pc:sldMkLst>
        <pc:spChg chg="mod">
          <ac:chgData name="sun above" userId="af778d66278731e4" providerId="LiveId" clId="{552B5A4A-72AE-459A-85B2-74401FBF69C3}" dt="2019-04-05T22:24:51.635" v="24545" actId="20577"/>
          <ac:spMkLst>
            <pc:docMk/>
            <pc:sldMk cId="1070418289" sldId="365"/>
            <ac:spMk id="2" creationId="{00000000-0000-0000-0000-000000000000}"/>
          </ac:spMkLst>
        </pc:spChg>
        <pc:spChg chg="mod">
          <ac:chgData name="sun above" userId="af778d66278731e4" providerId="LiveId" clId="{552B5A4A-72AE-459A-85B2-74401FBF69C3}" dt="2019-04-05T22:07:01.558" v="23062" actId="27636"/>
          <ac:spMkLst>
            <pc:docMk/>
            <pc:sldMk cId="1070418289" sldId="365"/>
            <ac:spMk id="3" creationId="{00000000-0000-0000-0000-000000000000}"/>
          </ac:spMkLst>
        </pc:spChg>
        <pc:picChg chg="mod">
          <ac:chgData name="sun above" userId="af778d66278731e4" providerId="LiveId" clId="{552B5A4A-72AE-459A-85B2-74401FBF69C3}" dt="2019-04-05T22:07:14.265" v="23064" actId="14100"/>
          <ac:picMkLst>
            <pc:docMk/>
            <pc:sldMk cId="1070418289" sldId="365"/>
            <ac:picMk id="2050" creationId="{00000000-0000-0000-0000-000000000000}"/>
          </ac:picMkLst>
        </pc:picChg>
      </pc:sldChg>
      <pc:sldChg chg="addSp delSp modSp modTransition">
        <pc:chgData name="sun above" userId="af778d66278731e4" providerId="LiveId" clId="{552B5A4A-72AE-459A-85B2-74401FBF69C3}" dt="2019-04-08T20:23:31.865" v="26040"/>
        <pc:sldMkLst>
          <pc:docMk/>
          <pc:sldMk cId="1560137647" sldId="366"/>
        </pc:sldMkLst>
        <pc:spChg chg="mod">
          <ac:chgData name="sun above" userId="af778d66278731e4" providerId="LiveId" clId="{552B5A4A-72AE-459A-85B2-74401FBF69C3}" dt="2019-04-05T22:17:56.364" v="23970" actId="20577"/>
          <ac:spMkLst>
            <pc:docMk/>
            <pc:sldMk cId="1560137647" sldId="366"/>
            <ac:spMk id="2" creationId="{00000000-0000-0000-0000-000000000000}"/>
          </ac:spMkLst>
        </pc:spChg>
        <pc:spChg chg="mod">
          <ac:chgData name="sun above" userId="af778d66278731e4" providerId="LiveId" clId="{552B5A4A-72AE-459A-85B2-74401FBF69C3}" dt="2019-04-05T22:16:47.321" v="23942" actId="6549"/>
          <ac:spMkLst>
            <pc:docMk/>
            <pc:sldMk cId="1560137647" sldId="366"/>
            <ac:spMk id="3" creationId="{00000000-0000-0000-0000-000000000000}"/>
          </ac:spMkLst>
        </pc:spChg>
        <pc:picChg chg="add del mod">
          <ac:chgData name="sun above" userId="af778d66278731e4" providerId="LiveId" clId="{552B5A4A-72AE-459A-85B2-74401FBF69C3}" dt="2019-04-05T22:49:01.552" v="25289"/>
          <ac:picMkLst>
            <pc:docMk/>
            <pc:sldMk cId="1560137647" sldId="366"/>
            <ac:picMk id="2050" creationId="{6410DBE7-5A18-4CB6-BF19-D437F0718924}"/>
          </ac:picMkLst>
        </pc:picChg>
        <pc:picChg chg="del mod">
          <ac:chgData name="sun above" userId="af778d66278731e4" providerId="LiveId" clId="{552B5A4A-72AE-459A-85B2-74401FBF69C3}" dt="2019-04-05T22:16:23.662" v="23936" actId="478"/>
          <ac:picMkLst>
            <pc:docMk/>
            <pc:sldMk cId="1560137647" sldId="366"/>
            <ac:picMk id="3074" creationId="{00000000-0000-0000-0000-000000000000}"/>
          </ac:picMkLst>
        </pc:picChg>
        <pc:picChg chg="mod">
          <ac:chgData name="sun above" userId="af778d66278731e4" providerId="LiveId" clId="{552B5A4A-72AE-459A-85B2-74401FBF69C3}" dt="2019-04-05T22:48:51.793" v="25287" actId="1076"/>
          <ac:picMkLst>
            <pc:docMk/>
            <pc:sldMk cId="1560137647" sldId="366"/>
            <ac:picMk id="3076" creationId="{00000000-0000-0000-0000-000000000000}"/>
          </ac:picMkLst>
        </pc:picChg>
      </pc:sldChg>
      <pc:sldChg chg="modSp modTransition">
        <pc:chgData name="sun above" userId="af778d66278731e4" providerId="LiveId" clId="{552B5A4A-72AE-459A-85B2-74401FBF69C3}" dt="2019-04-08T20:23:31.865" v="26040"/>
        <pc:sldMkLst>
          <pc:docMk/>
          <pc:sldMk cId="824433696" sldId="367"/>
        </pc:sldMkLst>
        <pc:spChg chg="mod">
          <ac:chgData name="sun above" userId="af778d66278731e4" providerId="LiveId" clId="{552B5A4A-72AE-459A-85B2-74401FBF69C3}" dt="2019-04-05T22:17:10.974" v="23952" actId="20577"/>
          <ac:spMkLst>
            <pc:docMk/>
            <pc:sldMk cId="824433696" sldId="367"/>
            <ac:spMk id="2" creationId="{00000000-0000-0000-0000-000000000000}"/>
          </ac:spMkLst>
        </pc:spChg>
        <pc:spChg chg="mod">
          <ac:chgData name="sun above" userId="af778d66278731e4" providerId="LiveId" clId="{552B5A4A-72AE-459A-85B2-74401FBF69C3}" dt="2019-04-05T22:21:16.702" v="24413" actId="6549"/>
          <ac:spMkLst>
            <pc:docMk/>
            <pc:sldMk cId="824433696" sldId="367"/>
            <ac:spMk id="3" creationId="{00000000-0000-0000-0000-000000000000}"/>
          </ac:spMkLst>
        </pc:spChg>
      </pc:sldChg>
      <pc:sldChg chg="modSp modTransition">
        <pc:chgData name="sun above" userId="af778d66278731e4" providerId="LiveId" clId="{552B5A4A-72AE-459A-85B2-74401FBF69C3}" dt="2019-04-08T20:23:31.865" v="26040"/>
        <pc:sldMkLst>
          <pc:docMk/>
          <pc:sldMk cId="1493930321" sldId="368"/>
        </pc:sldMkLst>
        <pc:spChg chg="mod">
          <ac:chgData name="sun above" userId="af778d66278731e4" providerId="LiveId" clId="{552B5A4A-72AE-459A-85B2-74401FBF69C3}" dt="2019-04-05T22:23:00.595" v="24483"/>
          <ac:spMkLst>
            <pc:docMk/>
            <pc:sldMk cId="1493930321" sldId="368"/>
            <ac:spMk id="2" creationId="{00000000-0000-0000-0000-000000000000}"/>
          </ac:spMkLst>
        </pc:spChg>
        <pc:spChg chg="mod">
          <ac:chgData name="sun above" userId="af778d66278731e4" providerId="LiveId" clId="{552B5A4A-72AE-459A-85B2-74401FBF69C3}" dt="2019-04-05T22:35:07.971" v="24911" actId="6549"/>
          <ac:spMkLst>
            <pc:docMk/>
            <pc:sldMk cId="1493930321" sldId="368"/>
            <ac:spMk id="3" creationId="{00000000-0000-0000-0000-000000000000}"/>
          </ac:spMkLst>
        </pc:spChg>
      </pc:sldChg>
      <pc:sldChg chg="addSp delSp modSp modTransition">
        <pc:chgData name="sun above" userId="af778d66278731e4" providerId="LiveId" clId="{552B5A4A-72AE-459A-85B2-74401FBF69C3}" dt="2019-04-13T21:48:19.293" v="26831" actId="14100"/>
        <pc:sldMkLst>
          <pc:docMk/>
          <pc:sldMk cId="1388456914" sldId="369"/>
        </pc:sldMkLst>
        <pc:spChg chg="mod">
          <ac:chgData name="sun above" userId="af778d66278731e4" providerId="LiveId" clId="{552B5A4A-72AE-459A-85B2-74401FBF69C3}" dt="2019-04-13T21:47:39.176" v="26816"/>
          <ac:spMkLst>
            <pc:docMk/>
            <pc:sldMk cId="1388456914" sldId="369"/>
            <ac:spMk id="2" creationId="{00000000-0000-0000-0000-000000000000}"/>
          </ac:spMkLst>
        </pc:spChg>
        <pc:spChg chg="mod">
          <ac:chgData name="sun above" userId="af778d66278731e4" providerId="LiveId" clId="{552B5A4A-72AE-459A-85B2-74401FBF69C3}" dt="2019-04-13T21:48:05.879" v="26824" actId="27636"/>
          <ac:spMkLst>
            <pc:docMk/>
            <pc:sldMk cId="1388456914" sldId="369"/>
            <ac:spMk id="3" creationId="{00000000-0000-0000-0000-000000000000}"/>
          </ac:spMkLst>
        </pc:spChg>
        <pc:picChg chg="add mod">
          <ac:chgData name="sun above" userId="af778d66278731e4" providerId="LiveId" clId="{552B5A4A-72AE-459A-85B2-74401FBF69C3}" dt="2019-04-13T21:48:19.293" v="26831" actId="14100"/>
          <ac:picMkLst>
            <pc:docMk/>
            <pc:sldMk cId="1388456914" sldId="369"/>
            <ac:picMk id="9" creationId="{1EA0A65E-840A-4EDB-8DAC-82578EECE4CE}"/>
          </ac:picMkLst>
        </pc:picChg>
        <pc:picChg chg="add del mod">
          <ac:chgData name="sun above" userId="af778d66278731e4" providerId="LiveId" clId="{552B5A4A-72AE-459A-85B2-74401FBF69C3}" dt="2019-04-13T21:47:49.322" v="26817" actId="478"/>
          <ac:picMkLst>
            <pc:docMk/>
            <pc:sldMk cId="1388456914" sldId="369"/>
            <ac:picMk id="1026" creationId="{CC6D40F2-2B3A-43C6-8986-18426398D1AC}"/>
          </ac:picMkLst>
        </pc:picChg>
        <pc:picChg chg="add del mod">
          <ac:chgData name="sun above" userId="af778d66278731e4" providerId="LiveId" clId="{552B5A4A-72AE-459A-85B2-74401FBF69C3}" dt="2019-04-05T22:45:39.241" v="25283" actId="478"/>
          <ac:picMkLst>
            <pc:docMk/>
            <pc:sldMk cId="1388456914" sldId="369"/>
            <ac:picMk id="1028" creationId="{103C4B74-2DF9-4758-BCAE-BAC228C5FEB1}"/>
          </ac:picMkLst>
        </pc:picChg>
      </pc:sldChg>
      <pc:sldChg chg="modSp modTransition">
        <pc:chgData name="sun above" userId="af778d66278731e4" providerId="LiveId" clId="{552B5A4A-72AE-459A-85B2-74401FBF69C3}" dt="2019-04-08T20:23:31.865" v="26040"/>
        <pc:sldMkLst>
          <pc:docMk/>
          <pc:sldMk cId="2270353456" sldId="370"/>
        </pc:sldMkLst>
        <pc:spChg chg="mod">
          <ac:chgData name="sun above" userId="af778d66278731e4" providerId="LiveId" clId="{552B5A4A-72AE-459A-85B2-74401FBF69C3}" dt="2019-04-05T22:57:08.760" v="25574" actId="20577"/>
          <ac:spMkLst>
            <pc:docMk/>
            <pc:sldMk cId="2270353456" sldId="370"/>
            <ac:spMk id="2" creationId="{00000000-0000-0000-0000-000000000000}"/>
          </ac:spMkLst>
        </pc:spChg>
        <pc:spChg chg="mod">
          <ac:chgData name="sun above" userId="af778d66278731e4" providerId="LiveId" clId="{552B5A4A-72AE-459A-85B2-74401FBF69C3}" dt="2019-04-05T22:54:05.442" v="25455" actId="27636"/>
          <ac:spMkLst>
            <pc:docMk/>
            <pc:sldMk cId="2270353456" sldId="370"/>
            <ac:spMk id="3" creationId="{00000000-0000-0000-0000-000000000000}"/>
          </ac:spMkLst>
        </pc:spChg>
      </pc:sldChg>
      <pc:sldChg chg="modSp modTransition">
        <pc:chgData name="sun above" userId="af778d66278731e4" providerId="LiveId" clId="{552B5A4A-72AE-459A-85B2-74401FBF69C3}" dt="2019-04-08T20:23:31.865" v="26040"/>
        <pc:sldMkLst>
          <pc:docMk/>
          <pc:sldMk cId="3945246987" sldId="371"/>
        </pc:sldMkLst>
        <pc:spChg chg="mod">
          <ac:chgData name="sun above" userId="af778d66278731e4" providerId="LiveId" clId="{552B5A4A-72AE-459A-85B2-74401FBF69C3}" dt="2019-04-05T22:57:16.270" v="25579" actId="20577"/>
          <ac:spMkLst>
            <pc:docMk/>
            <pc:sldMk cId="3945246987" sldId="371"/>
            <ac:spMk id="2" creationId="{00000000-0000-0000-0000-000000000000}"/>
          </ac:spMkLst>
        </pc:spChg>
        <pc:spChg chg="mod">
          <ac:chgData name="sun above" userId="af778d66278731e4" providerId="LiveId" clId="{552B5A4A-72AE-459A-85B2-74401FBF69C3}" dt="2019-04-05T22:58:06.149" v="25607" actId="6549"/>
          <ac:spMkLst>
            <pc:docMk/>
            <pc:sldMk cId="3945246987" sldId="371"/>
            <ac:spMk id="3" creationId="{00000000-0000-0000-0000-000000000000}"/>
          </ac:spMkLst>
        </pc:spChg>
      </pc:sldChg>
      <pc:sldChg chg="modSp modTransition">
        <pc:chgData name="sun above" userId="af778d66278731e4" providerId="LiveId" clId="{552B5A4A-72AE-459A-85B2-74401FBF69C3}" dt="2019-04-08T20:23:31.865" v="26040"/>
        <pc:sldMkLst>
          <pc:docMk/>
          <pc:sldMk cId="4141419966" sldId="373"/>
        </pc:sldMkLst>
        <pc:spChg chg="mod">
          <ac:chgData name="sun above" userId="af778d66278731e4" providerId="LiveId" clId="{552B5A4A-72AE-459A-85B2-74401FBF69C3}" dt="2019-04-01T05:20:08.669" v="10672" actId="6549"/>
          <ac:spMkLst>
            <pc:docMk/>
            <pc:sldMk cId="4141419966" sldId="373"/>
            <ac:spMk id="3" creationId="{00000000-0000-0000-0000-000000000000}"/>
          </ac:spMkLst>
        </pc:spChg>
        <pc:grpChg chg="mod">
          <ac:chgData name="sun above" userId="af778d66278731e4" providerId="LiveId" clId="{552B5A4A-72AE-459A-85B2-74401FBF69C3}" dt="2019-04-01T05:20:03.938" v="10670" actId="14861"/>
          <ac:grpSpMkLst>
            <pc:docMk/>
            <pc:sldMk cId="4141419966" sldId="373"/>
            <ac:grpSpMk id="17" creationId="{00000000-0000-0000-0000-000000000000}"/>
          </ac:grpSpMkLst>
        </pc:grpChg>
      </pc:sldChg>
      <pc:sldChg chg="addSp modSp modTransition">
        <pc:chgData name="sun above" userId="af778d66278731e4" providerId="LiveId" clId="{552B5A4A-72AE-459A-85B2-74401FBF69C3}" dt="2019-04-08T20:23:31.865" v="26040"/>
        <pc:sldMkLst>
          <pc:docMk/>
          <pc:sldMk cId="4189141552" sldId="374"/>
        </pc:sldMkLst>
        <pc:spChg chg="mod">
          <ac:chgData name="sun above" userId="af778d66278731e4" providerId="LiveId" clId="{552B5A4A-72AE-459A-85B2-74401FBF69C3}" dt="2019-04-01T00:07:36.562" v="10566" actId="27636"/>
          <ac:spMkLst>
            <pc:docMk/>
            <pc:sldMk cId="4189141552" sldId="374"/>
            <ac:spMk id="3" creationId="{00000000-0000-0000-0000-000000000000}"/>
          </ac:spMkLst>
        </pc:spChg>
        <pc:grpChg chg="add mod">
          <ac:chgData name="sun above" userId="af778d66278731e4" providerId="LiveId" clId="{552B5A4A-72AE-459A-85B2-74401FBF69C3}" dt="2019-04-01T00:07:51.111" v="10597" actId="1035"/>
          <ac:grpSpMkLst>
            <pc:docMk/>
            <pc:sldMk cId="4189141552" sldId="374"/>
            <ac:grpSpMk id="5" creationId="{8DA11281-BC3F-45E5-84B4-F16F4CB59E9C}"/>
          </ac:grpSpMkLst>
        </pc:grpChg>
        <pc:grpChg chg="mod">
          <ac:chgData name="sun above" userId="af778d66278731e4" providerId="LiveId" clId="{552B5A4A-72AE-459A-85B2-74401FBF69C3}" dt="2019-04-01T00:07:51.111" v="10597" actId="1035"/>
          <ac:grpSpMkLst>
            <pc:docMk/>
            <pc:sldMk cId="4189141552" sldId="374"/>
            <ac:grpSpMk id="11" creationId="{00000000-0000-0000-0000-000000000000}"/>
          </ac:grpSpMkLst>
        </pc:grpChg>
        <pc:picChg chg="mod">
          <ac:chgData name="sun above" userId="af778d66278731e4" providerId="LiveId" clId="{552B5A4A-72AE-459A-85B2-74401FBF69C3}" dt="2019-04-01T00:07:10.718" v="10557" actId="164"/>
          <ac:picMkLst>
            <pc:docMk/>
            <pc:sldMk cId="4189141552" sldId="374"/>
            <ac:picMk id="9" creationId="{00000000-0000-0000-0000-000000000000}"/>
          </ac:picMkLst>
        </pc:picChg>
        <pc:cxnChg chg="mod ord">
          <ac:chgData name="sun above" userId="af778d66278731e4" providerId="LiveId" clId="{552B5A4A-72AE-459A-85B2-74401FBF69C3}" dt="2019-04-01T00:07:51.111" v="10597" actId="1035"/>
          <ac:cxnSpMkLst>
            <pc:docMk/>
            <pc:sldMk cId="4189141552" sldId="374"/>
            <ac:cxnSpMk id="12" creationId="{00000000-0000-0000-0000-000000000000}"/>
          </ac:cxnSpMkLst>
        </pc:cxnChg>
      </pc:sldChg>
      <pc:sldChg chg="modSp modTransition">
        <pc:chgData name="sun above" userId="af778d66278731e4" providerId="LiveId" clId="{552B5A4A-72AE-459A-85B2-74401FBF69C3}" dt="2019-04-08T20:23:31.865" v="26040"/>
        <pc:sldMkLst>
          <pc:docMk/>
          <pc:sldMk cId="890885264" sldId="377"/>
        </pc:sldMkLst>
        <pc:spChg chg="mod">
          <ac:chgData name="sun above" userId="af778d66278731e4" providerId="LiveId" clId="{552B5A4A-72AE-459A-85B2-74401FBF69C3}" dt="2019-03-29T22:26:34.259" v="5074" actId="20577"/>
          <ac:spMkLst>
            <pc:docMk/>
            <pc:sldMk cId="890885264" sldId="377"/>
            <ac:spMk id="2" creationId="{00000000-0000-0000-0000-000000000000}"/>
          </ac:spMkLst>
        </pc:spChg>
        <pc:spChg chg="mod">
          <ac:chgData name="sun above" userId="af778d66278731e4" providerId="LiveId" clId="{552B5A4A-72AE-459A-85B2-74401FBF69C3}" dt="2019-03-29T22:26:58.135" v="5086" actId="20577"/>
          <ac:spMkLst>
            <pc:docMk/>
            <pc:sldMk cId="890885264" sldId="377"/>
            <ac:spMk id="3" creationId="{00000000-0000-0000-0000-000000000000}"/>
          </ac:spMkLst>
        </pc:spChg>
      </pc:sldChg>
      <pc:sldChg chg="addSp delSp modSp modTransition">
        <pc:chgData name="sun above" userId="af778d66278731e4" providerId="LiveId" clId="{552B5A4A-72AE-459A-85B2-74401FBF69C3}" dt="2019-05-31T21:50:33.384" v="34129" actId="27636"/>
        <pc:sldMkLst>
          <pc:docMk/>
          <pc:sldMk cId="1991040851" sldId="379"/>
        </pc:sldMkLst>
        <pc:spChg chg="mod">
          <ac:chgData name="sun above" userId="af778d66278731e4" providerId="LiveId" clId="{552B5A4A-72AE-459A-85B2-74401FBF69C3}" dt="2019-04-19T20:53:56.180" v="26850"/>
          <ac:spMkLst>
            <pc:docMk/>
            <pc:sldMk cId="1991040851" sldId="379"/>
            <ac:spMk id="2" creationId="{00000000-0000-0000-0000-000000000000}"/>
          </ac:spMkLst>
        </pc:spChg>
        <pc:spChg chg="mod">
          <ac:chgData name="sun above" userId="af778d66278731e4" providerId="LiveId" clId="{552B5A4A-72AE-459A-85B2-74401FBF69C3}" dt="2019-05-31T21:50:33.384" v="34129" actId="27636"/>
          <ac:spMkLst>
            <pc:docMk/>
            <pc:sldMk cId="1991040851" sldId="379"/>
            <ac:spMk id="3" creationId="{00000000-0000-0000-0000-000000000000}"/>
          </ac:spMkLst>
        </pc:spChg>
        <pc:picChg chg="add del mod">
          <ac:chgData name="sun above" userId="af778d66278731e4" providerId="LiveId" clId="{552B5A4A-72AE-459A-85B2-74401FBF69C3}" dt="2019-04-19T21:01:06.749" v="27181"/>
          <ac:picMkLst>
            <pc:docMk/>
            <pc:sldMk cId="1991040851" sldId="379"/>
            <ac:picMk id="5" creationId="{41B40319-2BB9-469D-B85E-0DD261E38CF1}"/>
          </ac:picMkLst>
        </pc:picChg>
        <pc:picChg chg="del mod">
          <ac:chgData name="sun above" userId="af778d66278731e4" providerId="LiveId" clId="{552B5A4A-72AE-459A-85B2-74401FBF69C3}" dt="2019-04-19T20:55:18.451" v="26893" actId="478"/>
          <ac:picMkLst>
            <pc:docMk/>
            <pc:sldMk cId="1991040851" sldId="379"/>
            <ac:picMk id="1026" creationId="{00000000-0000-0000-0000-000000000000}"/>
          </ac:picMkLst>
        </pc:picChg>
      </pc:sldChg>
      <pc:sldChg chg="modSp modTransition">
        <pc:chgData name="sun above" userId="af778d66278731e4" providerId="LiveId" clId="{552B5A4A-72AE-459A-85B2-74401FBF69C3}" dt="2019-04-19T21:10:13.164" v="27356" actId="6549"/>
        <pc:sldMkLst>
          <pc:docMk/>
          <pc:sldMk cId="3166043117" sldId="380"/>
        </pc:sldMkLst>
        <pc:spChg chg="mod">
          <ac:chgData name="sun above" userId="af778d66278731e4" providerId="LiveId" clId="{552B5A4A-72AE-459A-85B2-74401FBF69C3}" dt="2019-04-19T21:10:13.164" v="27356" actId="6549"/>
          <ac:spMkLst>
            <pc:docMk/>
            <pc:sldMk cId="3166043117" sldId="380"/>
            <ac:spMk id="2" creationId="{00000000-0000-0000-0000-000000000000}"/>
          </ac:spMkLst>
        </pc:spChg>
        <pc:spChg chg="mod">
          <ac:chgData name="sun above" userId="af778d66278731e4" providerId="LiveId" clId="{552B5A4A-72AE-459A-85B2-74401FBF69C3}" dt="2019-04-19T21:10:01.169" v="27354" actId="27636"/>
          <ac:spMkLst>
            <pc:docMk/>
            <pc:sldMk cId="3166043117" sldId="380"/>
            <ac:spMk id="3" creationId="{00000000-0000-0000-0000-000000000000}"/>
          </ac:spMkLst>
        </pc:spChg>
      </pc:sldChg>
      <pc:sldChg chg="modSp modTransition">
        <pc:chgData name="sun above" userId="af778d66278731e4" providerId="LiveId" clId="{552B5A4A-72AE-459A-85B2-74401FBF69C3}" dt="2019-04-19T21:17:24.862" v="27450"/>
        <pc:sldMkLst>
          <pc:docMk/>
          <pc:sldMk cId="1370578922" sldId="381"/>
        </pc:sldMkLst>
        <pc:spChg chg="mod">
          <ac:chgData name="sun above" userId="af778d66278731e4" providerId="LiveId" clId="{552B5A4A-72AE-459A-85B2-74401FBF69C3}" dt="2019-04-19T21:10:24.273" v="27363"/>
          <ac:spMkLst>
            <pc:docMk/>
            <pc:sldMk cId="1370578922" sldId="381"/>
            <ac:spMk id="2" creationId="{00000000-0000-0000-0000-000000000000}"/>
          </ac:spMkLst>
        </pc:spChg>
        <pc:spChg chg="mod">
          <ac:chgData name="sun above" userId="af778d66278731e4" providerId="LiveId" clId="{552B5A4A-72AE-459A-85B2-74401FBF69C3}" dt="2019-04-19T21:17:24.862" v="27450"/>
          <ac:spMkLst>
            <pc:docMk/>
            <pc:sldMk cId="1370578922" sldId="381"/>
            <ac:spMk id="3" creationId="{00000000-0000-0000-0000-000000000000}"/>
          </ac:spMkLst>
        </pc:spChg>
      </pc:sldChg>
      <pc:sldChg chg="addSp delSp modSp modTransition">
        <pc:chgData name="sun above" userId="af778d66278731e4" providerId="LiveId" clId="{552B5A4A-72AE-459A-85B2-74401FBF69C3}" dt="2019-04-19T21:25:13.144" v="27631" actId="6549"/>
        <pc:sldMkLst>
          <pc:docMk/>
          <pc:sldMk cId="9337986" sldId="382"/>
        </pc:sldMkLst>
        <pc:spChg chg="mod">
          <ac:chgData name="sun above" userId="af778d66278731e4" providerId="LiveId" clId="{552B5A4A-72AE-459A-85B2-74401FBF69C3}" dt="2019-04-19T21:17:36.981" v="27467"/>
          <ac:spMkLst>
            <pc:docMk/>
            <pc:sldMk cId="9337986" sldId="382"/>
            <ac:spMk id="2" creationId="{00000000-0000-0000-0000-000000000000}"/>
          </ac:spMkLst>
        </pc:spChg>
        <pc:spChg chg="mod">
          <ac:chgData name="sun above" userId="af778d66278731e4" providerId="LiveId" clId="{552B5A4A-72AE-459A-85B2-74401FBF69C3}" dt="2019-04-19T21:25:13.144" v="27631" actId="6549"/>
          <ac:spMkLst>
            <pc:docMk/>
            <pc:sldMk cId="9337986" sldId="382"/>
            <ac:spMk id="3" creationId="{00000000-0000-0000-0000-000000000000}"/>
          </ac:spMkLst>
        </pc:spChg>
        <pc:picChg chg="mod">
          <ac:chgData name="sun above" userId="af778d66278731e4" providerId="LiveId" clId="{552B5A4A-72AE-459A-85B2-74401FBF69C3}" dt="2019-04-19T21:23:29.284" v="27596" actId="1440"/>
          <ac:picMkLst>
            <pc:docMk/>
            <pc:sldMk cId="9337986" sldId="382"/>
            <ac:picMk id="8" creationId="{00000000-0000-0000-0000-000000000000}"/>
          </ac:picMkLst>
        </pc:picChg>
        <pc:picChg chg="add del">
          <ac:chgData name="sun above" userId="af778d66278731e4" providerId="LiveId" clId="{552B5A4A-72AE-459A-85B2-74401FBF69C3}" dt="2019-04-19T21:23:13.779" v="27595" actId="478"/>
          <ac:picMkLst>
            <pc:docMk/>
            <pc:sldMk cId="9337986" sldId="382"/>
            <ac:picMk id="9" creationId="{69F1440C-AA75-4E66-8757-C118728D25F3}"/>
          </ac:picMkLst>
        </pc:picChg>
      </pc:sldChg>
      <pc:sldChg chg="modSp modTransition">
        <pc:chgData name="sun above" userId="af778d66278731e4" providerId="LiveId" clId="{552B5A4A-72AE-459A-85B2-74401FBF69C3}" dt="2019-04-20T23:24:00.636" v="29304" actId="20577"/>
        <pc:sldMkLst>
          <pc:docMk/>
          <pc:sldMk cId="71546327" sldId="384"/>
        </pc:sldMkLst>
        <pc:spChg chg="mod">
          <ac:chgData name="sun above" userId="af778d66278731e4" providerId="LiveId" clId="{552B5A4A-72AE-459A-85B2-74401FBF69C3}" dt="2019-04-19T21:31:54.465" v="27911"/>
          <ac:spMkLst>
            <pc:docMk/>
            <pc:sldMk cId="71546327" sldId="384"/>
            <ac:spMk id="2" creationId="{00000000-0000-0000-0000-000000000000}"/>
          </ac:spMkLst>
        </pc:spChg>
        <pc:spChg chg="mod">
          <ac:chgData name="sun above" userId="af778d66278731e4" providerId="LiveId" clId="{552B5A4A-72AE-459A-85B2-74401FBF69C3}" dt="2019-04-20T23:24:00.636" v="29304" actId="20577"/>
          <ac:spMkLst>
            <pc:docMk/>
            <pc:sldMk cId="71546327" sldId="384"/>
            <ac:spMk id="3" creationId="{00000000-0000-0000-0000-000000000000}"/>
          </ac:spMkLst>
        </pc:spChg>
      </pc:sldChg>
      <pc:sldChg chg="modSp modTransition">
        <pc:chgData name="sun above" userId="af778d66278731e4" providerId="LiveId" clId="{552B5A4A-72AE-459A-85B2-74401FBF69C3}" dt="2019-04-19T21:45:57.211" v="28240" actId="6549"/>
        <pc:sldMkLst>
          <pc:docMk/>
          <pc:sldMk cId="934622806" sldId="385"/>
        </pc:sldMkLst>
        <pc:spChg chg="mod">
          <ac:chgData name="sun above" userId="af778d66278731e4" providerId="LiveId" clId="{552B5A4A-72AE-459A-85B2-74401FBF69C3}" dt="2019-04-19T21:25:27.984" v="27646"/>
          <ac:spMkLst>
            <pc:docMk/>
            <pc:sldMk cId="934622806" sldId="385"/>
            <ac:spMk id="2" creationId="{00000000-0000-0000-0000-000000000000}"/>
          </ac:spMkLst>
        </pc:spChg>
        <pc:spChg chg="mod">
          <ac:chgData name="sun above" userId="af778d66278731e4" providerId="LiveId" clId="{552B5A4A-72AE-459A-85B2-74401FBF69C3}" dt="2019-04-19T21:45:57.211" v="28240" actId="6549"/>
          <ac:spMkLst>
            <pc:docMk/>
            <pc:sldMk cId="934622806" sldId="385"/>
            <ac:spMk id="3" creationId="{00000000-0000-0000-0000-000000000000}"/>
          </ac:spMkLst>
        </pc:spChg>
      </pc:sldChg>
      <pc:sldChg chg="modSp modTransition">
        <pc:chgData name="sun above" userId="af778d66278731e4" providerId="LiveId" clId="{552B5A4A-72AE-459A-85B2-74401FBF69C3}" dt="2019-04-19T21:35:24.806" v="28021" actId="6549"/>
        <pc:sldMkLst>
          <pc:docMk/>
          <pc:sldMk cId="2767530604" sldId="386"/>
        </pc:sldMkLst>
        <pc:spChg chg="mod">
          <ac:chgData name="sun above" userId="af778d66278731e4" providerId="LiveId" clId="{552B5A4A-72AE-459A-85B2-74401FBF69C3}" dt="2019-04-19T21:33:43.855" v="27996"/>
          <ac:spMkLst>
            <pc:docMk/>
            <pc:sldMk cId="2767530604" sldId="386"/>
            <ac:spMk id="2" creationId="{00000000-0000-0000-0000-000000000000}"/>
          </ac:spMkLst>
        </pc:spChg>
        <pc:spChg chg="mod">
          <ac:chgData name="sun above" userId="af778d66278731e4" providerId="LiveId" clId="{552B5A4A-72AE-459A-85B2-74401FBF69C3}" dt="2019-04-19T21:35:24.806" v="28021" actId="6549"/>
          <ac:spMkLst>
            <pc:docMk/>
            <pc:sldMk cId="2767530604" sldId="386"/>
            <ac:spMk id="3" creationId="{00000000-0000-0000-0000-000000000000}"/>
          </ac:spMkLst>
        </pc:spChg>
      </pc:sldChg>
      <pc:sldChg chg="modSp modTransition">
        <pc:chgData name="sun above" userId="af778d66278731e4" providerId="LiveId" clId="{552B5A4A-72AE-459A-85B2-74401FBF69C3}" dt="2019-04-20T23:18:00.487" v="29261" actId="6549"/>
        <pc:sldMkLst>
          <pc:docMk/>
          <pc:sldMk cId="3397823009" sldId="387"/>
        </pc:sldMkLst>
        <pc:spChg chg="mod">
          <ac:chgData name="sun above" userId="af778d66278731e4" providerId="LiveId" clId="{552B5A4A-72AE-459A-85B2-74401FBF69C3}" dt="2019-04-19T21:36:32.206" v="28046"/>
          <ac:spMkLst>
            <pc:docMk/>
            <pc:sldMk cId="3397823009" sldId="387"/>
            <ac:spMk id="2" creationId="{00000000-0000-0000-0000-000000000000}"/>
          </ac:spMkLst>
        </pc:spChg>
        <pc:spChg chg="mod">
          <ac:chgData name="sun above" userId="af778d66278731e4" providerId="LiveId" clId="{552B5A4A-72AE-459A-85B2-74401FBF69C3}" dt="2019-04-20T23:18:00.487" v="29261" actId="6549"/>
          <ac:spMkLst>
            <pc:docMk/>
            <pc:sldMk cId="3397823009" sldId="387"/>
            <ac:spMk id="3" creationId="{00000000-0000-0000-0000-000000000000}"/>
          </ac:spMkLst>
        </pc:spChg>
      </pc:sldChg>
      <pc:sldChg chg="modSp modTransition">
        <pc:chgData name="sun above" userId="af778d66278731e4" providerId="LiveId" clId="{552B5A4A-72AE-459A-85B2-74401FBF69C3}" dt="2019-04-20T23:23:39.034" v="29292" actId="12"/>
        <pc:sldMkLst>
          <pc:docMk/>
          <pc:sldMk cId="3298328692" sldId="388"/>
        </pc:sldMkLst>
        <pc:spChg chg="mod">
          <ac:chgData name="sun above" userId="af778d66278731e4" providerId="LiveId" clId="{552B5A4A-72AE-459A-85B2-74401FBF69C3}" dt="2019-04-19T21:38:33.071" v="28073"/>
          <ac:spMkLst>
            <pc:docMk/>
            <pc:sldMk cId="3298328692" sldId="388"/>
            <ac:spMk id="2" creationId="{00000000-0000-0000-0000-000000000000}"/>
          </ac:spMkLst>
        </pc:spChg>
        <pc:spChg chg="mod">
          <ac:chgData name="sun above" userId="af778d66278731e4" providerId="LiveId" clId="{552B5A4A-72AE-459A-85B2-74401FBF69C3}" dt="2019-04-20T23:23:39.034" v="29292" actId="12"/>
          <ac:spMkLst>
            <pc:docMk/>
            <pc:sldMk cId="3298328692" sldId="388"/>
            <ac:spMk id="3" creationId="{00000000-0000-0000-0000-000000000000}"/>
          </ac:spMkLst>
        </pc:spChg>
      </pc:sldChg>
      <pc:sldChg chg="modSp modTransition">
        <pc:chgData name="sun above" userId="af778d66278731e4" providerId="LiveId" clId="{552B5A4A-72AE-459A-85B2-74401FBF69C3}" dt="2019-04-08T20:23:31.865" v="26040"/>
        <pc:sldMkLst>
          <pc:docMk/>
          <pc:sldMk cId="1242274490" sldId="389"/>
        </pc:sldMkLst>
        <pc:spChg chg="mod">
          <ac:chgData name="sun above" userId="af778d66278731e4" providerId="LiveId" clId="{552B5A4A-72AE-459A-85B2-74401FBF69C3}" dt="2019-04-02T19:04:58.888" v="12788" actId="20577"/>
          <ac:spMkLst>
            <pc:docMk/>
            <pc:sldMk cId="1242274490" sldId="389"/>
            <ac:spMk id="2" creationId="{00000000-0000-0000-0000-000000000000}"/>
          </ac:spMkLst>
        </pc:spChg>
        <pc:graphicFrameChg chg="mod ord modGraphic">
          <ac:chgData name="sun above" userId="af778d66278731e4" providerId="LiveId" clId="{552B5A4A-72AE-459A-85B2-74401FBF69C3}" dt="2019-04-05T16:19:35.314" v="20735" actId="20577"/>
          <ac:graphicFrameMkLst>
            <pc:docMk/>
            <pc:sldMk cId="1242274490" sldId="389"/>
            <ac:graphicFrameMk id="8" creationId="{00000000-0000-0000-0000-000000000000}"/>
          </ac:graphicFrameMkLst>
        </pc:graphicFrameChg>
      </pc:sldChg>
      <pc:sldChg chg="addSp delSp modSp add ord modTransition">
        <pc:chgData name="sun above" userId="af778d66278731e4" providerId="LiveId" clId="{552B5A4A-72AE-459A-85B2-74401FBF69C3}" dt="2019-04-09T06:24:50.213" v="26113" actId="1036"/>
        <pc:sldMkLst>
          <pc:docMk/>
          <pc:sldMk cId="1572753081" sldId="390"/>
        </pc:sldMkLst>
        <pc:spChg chg="mod">
          <ac:chgData name="sun above" userId="af778d66278731e4" providerId="LiveId" clId="{552B5A4A-72AE-459A-85B2-74401FBF69C3}" dt="2019-03-31T05:52:08.705" v="6982" actId="20577"/>
          <ac:spMkLst>
            <pc:docMk/>
            <pc:sldMk cId="1572753081" sldId="390"/>
            <ac:spMk id="2" creationId="{00000000-0000-0000-0000-000000000000}"/>
          </ac:spMkLst>
        </pc:spChg>
        <pc:spChg chg="mod">
          <ac:chgData name="sun above" userId="af778d66278731e4" providerId="LiveId" clId="{552B5A4A-72AE-459A-85B2-74401FBF69C3}" dt="2019-03-31T05:57:53.757" v="7187" actId="1076"/>
          <ac:spMkLst>
            <pc:docMk/>
            <pc:sldMk cId="1572753081" sldId="390"/>
            <ac:spMk id="3" creationId="{00000000-0000-0000-0000-000000000000}"/>
          </ac:spMkLst>
        </pc:spChg>
        <pc:spChg chg="mod topLvl">
          <ac:chgData name="sun above" userId="af778d66278731e4" providerId="LiveId" clId="{552B5A4A-72AE-459A-85B2-74401FBF69C3}" dt="2019-04-09T06:24:38.864" v="26093" actId="1036"/>
          <ac:spMkLst>
            <pc:docMk/>
            <pc:sldMk cId="1572753081" sldId="390"/>
            <ac:spMk id="9" creationId="{00000000-0000-0000-0000-000000000000}"/>
          </ac:spMkLst>
        </pc:spChg>
        <pc:spChg chg="mod topLvl">
          <ac:chgData name="sun above" userId="af778d66278731e4" providerId="LiveId" clId="{552B5A4A-72AE-459A-85B2-74401FBF69C3}" dt="2019-03-31T05:57:35.456" v="7180" actId="1076"/>
          <ac:spMkLst>
            <pc:docMk/>
            <pc:sldMk cId="1572753081" sldId="390"/>
            <ac:spMk id="12" creationId="{00000000-0000-0000-0000-000000000000}"/>
          </ac:spMkLst>
        </pc:spChg>
        <pc:spChg chg="add mod">
          <ac:chgData name="sun above" userId="af778d66278731e4" providerId="LiveId" clId="{552B5A4A-72AE-459A-85B2-74401FBF69C3}" dt="2019-04-09T06:24:50.213" v="26113" actId="1036"/>
          <ac:spMkLst>
            <pc:docMk/>
            <pc:sldMk cId="1572753081" sldId="390"/>
            <ac:spMk id="14" creationId="{1FA3E5DE-2A9B-4362-975E-10038F07CCDB}"/>
          </ac:spMkLst>
        </pc:spChg>
        <pc:spChg chg="add mod">
          <ac:chgData name="sun above" userId="af778d66278731e4" providerId="LiveId" clId="{552B5A4A-72AE-459A-85B2-74401FBF69C3}" dt="2019-03-31T05:56:12.612" v="7056" actId="164"/>
          <ac:spMkLst>
            <pc:docMk/>
            <pc:sldMk cId="1572753081" sldId="390"/>
            <ac:spMk id="15" creationId="{D1EBE7A4-EF5B-45DC-89A6-62518C3568BF}"/>
          </ac:spMkLst>
        </pc:spChg>
        <pc:grpChg chg="del mod">
          <ac:chgData name="sun above" userId="af778d66278731e4" providerId="LiveId" clId="{552B5A4A-72AE-459A-85B2-74401FBF69C3}" dt="2019-03-31T05:54:56.870" v="7005" actId="165"/>
          <ac:grpSpMkLst>
            <pc:docMk/>
            <pc:sldMk cId="1572753081" sldId="390"/>
            <ac:grpSpMk id="7" creationId="{00000000-0000-0000-0000-000000000000}"/>
          </ac:grpSpMkLst>
        </pc:grpChg>
        <pc:grpChg chg="add mod">
          <ac:chgData name="sun above" userId="af778d66278731e4" providerId="LiveId" clId="{552B5A4A-72AE-459A-85B2-74401FBF69C3}" dt="2019-03-31T05:56:12.612" v="7056" actId="164"/>
          <ac:grpSpMkLst>
            <pc:docMk/>
            <pc:sldMk cId="1572753081" sldId="390"/>
            <ac:grpSpMk id="16" creationId="{017C8FDC-A714-41EA-A535-01037F6B37C0}"/>
          </ac:grpSpMkLst>
        </pc:grpChg>
        <pc:picChg chg="mod topLvl">
          <ac:chgData name="sun above" userId="af778d66278731e4" providerId="LiveId" clId="{552B5A4A-72AE-459A-85B2-74401FBF69C3}" dt="2019-03-31T05:57:15.971" v="7175" actId="1076"/>
          <ac:picMkLst>
            <pc:docMk/>
            <pc:sldMk cId="1572753081" sldId="390"/>
            <ac:picMk id="5" creationId="{00000000-0000-0000-0000-000000000000}"/>
          </ac:picMkLst>
        </pc:picChg>
        <pc:picChg chg="mod topLvl">
          <ac:chgData name="sun above" userId="af778d66278731e4" providerId="LiveId" clId="{552B5A4A-72AE-459A-85B2-74401FBF69C3}" dt="2019-04-09T06:24:38.864" v="26093" actId="1036"/>
          <ac:picMkLst>
            <pc:docMk/>
            <pc:sldMk cId="1572753081" sldId="390"/>
            <ac:picMk id="10" creationId="{00000000-0000-0000-0000-000000000000}"/>
          </ac:picMkLst>
        </pc:picChg>
        <pc:picChg chg="add mod">
          <ac:chgData name="sun above" userId="af778d66278731e4" providerId="LiveId" clId="{552B5A4A-72AE-459A-85B2-74401FBF69C3}" dt="2019-04-09T06:24:50.213" v="26113" actId="1036"/>
          <ac:picMkLst>
            <pc:docMk/>
            <pc:sldMk cId="1572753081" sldId="390"/>
            <ac:picMk id="11" creationId="{45662857-CFD8-4010-96FD-72E0E316B156}"/>
          </ac:picMkLst>
        </pc:picChg>
        <pc:picChg chg="add mod">
          <ac:chgData name="sun above" userId="af778d66278731e4" providerId="LiveId" clId="{552B5A4A-72AE-459A-85B2-74401FBF69C3}" dt="2019-03-31T05:56:12.612" v="7056" actId="164"/>
          <ac:picMkLst>
            <pc:docMk/>
            <pc:sldMk cId="1572753081" sldId="390"/>
            <ac:picMk id="13" creationId="{7D1061DD-E7B2-4DA0-8AF4-898AAC4052B5}"/>
          </ac:picMkLst>
        </pc:picChg>
      </pc:sldChg>
      <pc:sldChg chg="modSp modTransition">
        <pc:chgData name="sun above" userId="af778d66278731e4" providerId="LiveId" clId="{552B5A4A-72AE-459A-85B2-74401FBF69C3}" dt="2019-04-19T21:15:21.999" v="27412" actId="20577"/>
        <pc:sldMkLst>
          <pc:docMk/>
          <pc:sldMk cId="1232294402" sldId="391"/>
        </pc:sldMkLst>
        <pc:spChg chg="mod">
          <ac:chgData name="sun above" userId="af778d66278731e4" providerId="LiveId" clId="{552B5A4A-72AE-459A-85B2-74401FBF69C3}" dt="2019-04-19T21:15:21.999" v="27412" actId="20577"/>
          <ac:spMkLst>
            <pc:docMk/>
            <pc:sldMk cId="1232294402" sldId="391"/>
            <ac:spMk id="3" creationId="{00000000-0000-0000-0000-000000000000}"/>
          </ac:spMkLst>
        </pc:spChg>
      </pc:sldChg>
      <pc:sldChg chg="modSp modTransition">
        <pc:chgData name="sun above" userId="af778d66278731e4" providerId="LiveId" clId="{552B5A4A-72AE-459A-85B2-74401FBF69C3}" dt="2019-04-19T21:45:37.656" v="28236" actId="6549"/>
        <pc:sldMkLst>
          <pc:docMk/>
          <pc:sldMk cId="4738570" sldId="392"/>
        </pc:sldMkLst>
        <pc:spChg chg="mod">
          <ac:chgData name="sun above" userId="af778d66278731e4" providerId="LiveId" clId="{552B5A4A-72AE-459A-85B2-74401FBF69C3}" dt="2019-04-19T21:40:32" v="28118"/>
          <ac:spMkLst>
            <pc:docMk/>
            <pc:sldMk cId="4738570" sldId="392"/>
            <ac:spMk id="2" creationId="{00000000-0000-0000-0000-000000000000}"/>
          </ac:spMkLst>
        </pc:spChg>
        <pc:spChg chg="mod">
          <ac:chgData name="sun above" userId="af778d66278731e4" providerId="LiveId" clId="{552B5A4A-72AE-459A-85B2-74401FBF69C3}" dt="2019-04-19T21:45:37.656" v="28236" actId="6549"/>
          <ac:spMkLst>
            <pc:docMk/>
            <pc:sldMk cId="4738570" sldId="392"/>
            <ac:spMk id="3" creationId="{00000000-0000-0000-0000-000000000000}"/>
          </ac:spMkLst>
        </pc:spChg>
      </pc:sldChg>
      <pc:sldChg chg="modSp modTransition">
        <pc:chgData name="sun above" userId="af778d66278731e4" providerId="LiveId" clId="{552B5A4A-72AE-459A-85B2-74401FBF69C3}" dt="2019-04-19T21:50:37.607" v="28277" actId="6549"/>
        <pc:sldMkLst>
          <pc:docMk/>
          <pc:sldMk cId="2787940088" sldId="393"/>
        </pc:sldMkLst>
        <pc:spChg chg="mod">
          <ac:chgData name="sun above" userId="af778d66278731e4" providerId="LiveId" clId="{552B5A4A-72AE-459A-85B2-74401FBF69C3}" dt="2019-04-19T21:44:13.099" v="28229"/>
          <ac:spMkLst>
            <pc:docMk/>
            <pc:sldMk cId="2787940088" sldId="393"/>
            <ac:spMk id="2" creationId="{00000000-0000-0000-0000-000000000000}"/>
          </ac:spMkLst>
        </pc:spChg>
        <pc:spChg chg="mod">
          <ac:chgData name="sun above" userId="af778d66278731e4" providerId="LiveId" clId="{552B5A4A-72AE-459A-85B2-74401FBF69C3}" dt="2019-04-19T21:50:37.607" v="28277" actId="6549"/>
          <ac:spMkLst>
            <pc:docMk/>
            <pc:sldMk cId="2787940088" sldId="393"/>
            <ac:spMk id="3" creationId="{00000000-0000-0000-0000-000000000000}"/>
          </ac:spMkLst>
        </pc:spChg>
      </pc:sldChg>
      <pc:sldChg chg="modSp modTransition">
        <pc:chgData name="sun above" userId="af778d66278731e4" providerId="LiveId" clId="{552B5A4A-72AE-459A-85B2-74401FBF69C3}" dt="2019-04-19T22:23:19.457" v="28756" actId="6549"/>
        <pc:sldMkLst>
          <pc:docMk/>
          <pc:sldMk cId="1249810359" sldId="394"/>
        </pc:sldMkLst>
        <pc:spChg chg="mod">
          <ac:chgData name="sun above" userId="af778d66278731e4" providerId="LiveId" clId="{552B5A4A-72AE-459A-85B2-74401FBF69C3}" dt="2019-04-19T22:01:48.421" v="28511"/>
          <ac:spMkLst>
            <pc:docMk/>
            <pc:sldMk cId="1249810359" sldId="394"/>
            <ac:spMk id="2" creationId="{00000000-0000-0000-0000-000000000000}"/>
          </ac:spMkLst>
        </pc:spChg>
        <pc:spChg chg="mod">
          <ac:chgData name="sun above" userId="af778d66278731e4" providerId="LiveId" clId="{552B5A4A-72AE-459A-85B2-74401FBF69C3}" dt="2019-04-19T22:23:19.457" v="28756" actId="6549"/>
          <ac:spMkLst>
            <pc:docMk/>
            <pc:sldMk cId="1249810359" sldId="394"/>
            <ac:spMk id="3" creationId="{00000000-0000-0000-0000-000000000000}"/>
          </ac:spMkLst>
        </pc:spChg>
      </pc:sldChg>
      <pc:sldChg chg="modSp modTransition">
        <pc:chgData name="sun above" userId="af778d66278731e4" providerId="LiveId" clId="{552B5A4A-72AE-459A-85B2-74401FBF69C3}" dt="2019-04-20T23:22:22.682" v="29285" actId="20577"/>
        <pc:sldMkLst>
          <pc:docMk/>
          <pc:sldMk cId="2718144272" sldId="395"/>
        </pc:sldMkLst>
        <pc:spChg chg="mod">
          <ac:chgData name="sun above" userId="af778d66278731e4" providerId="LiveId" clId="{552B5A4A-72AE-459A-85B2-74401FBF69C3}" dt="2019-04-19T21:59:23.406" v="28396" actId="27636"/>
          <ac:spMkLst>
            <pc:docMk/>
            <pc:sldMk cId="2718144272" sldId="395"/>
            <ac:spMk id="2" creationId="{00000000-0000-0000-0000-000000000000}"/>
          </ac:spMkLst>
        </pc:spChg>
        <pc:spChg chg="mod">
          <ac:chgData name="sun above" userId="af778d66278731e4" providerId="LiveId" clId="{552B5A4A-72AE-459A-85B2-74401FBF69C3}" dt="2019-04-20T23:22:22.682" v="29285" actId="20577"/>
          <ac:spMkLst>
            <pc:docMk/>
            <pc:sldMk cId="2718144272" sldId="395"/>
            <ac:spMk id="3" creationId="{00000000-0000-0000-0000-000000000000}"/>
          </ac:spMkLst>
        </pc:spChg>
      </pc:sldChg>
      <pc:sldChg chg="modSp ord modTransition">
        <pc:chgData name="sun above" userId="af778d66278731e4" providerId="LiveId" clId="{552B5A4A-72AE-459A-85B2-74401FBF69C3}" dt="2019-04-27T22:23:39.486" v="29418"/>
        <pc:sldMkLst>
          <pc:docMk/>
          <pc:sldMk cId="3792996147" sldId="396"/>
        </pc:sldMkLst>
        <pc:spChg chg="mod">
          <ac:chgData name="sun above" userId="af778d66278731e4" providerId="LiveId" clId="{552B5A4A-72AE-459A-85B2-74401FBF69C3}" dt="2019-04-19T22:02:22.372" v="28512"/>
          <ac:spMkLst>
            <pc:docMk/>
            <pc:sldMk cId="3792996147" sldId="396"/>
            <ac:spMk id="2" creationId="{00000000-0000-0000-0000-000000000000}"/>
          </ac:spMkLst>
        </pc:spChg>
        <pc:spChg chg="mod">
          <ac:chgData name="sun above" userId="af778d66278731e4" providerId="LiveId" clId="{552B5A4A-72AE-459A-85B2-74401FBF69C3}" dt="2019-04-27T22:23:39.486" v="29418"/>
          <ac:spMkLst>
            <pc:docMk/>
            <pc:sldMk cId="3792996147" sldId="396"/>
            <ac:spMk id="3" creationId="{00000000-0000-0000-0000-000000000000}"/>
          </ac:spMkLst>
        </pc:spChg>
      </pc:sldChg>
      <pc:sldChg chg="modSp modTransition">
        <pc:chgData name="sun above" userId="af778d66278731e4" providerId="LiveId" clId="{552B5A4A-72AE-459A-85B2-74401FBF69C3}" dt="2019-04-20T23:23:22.369" v="29291" actId="6549"/>
        <pc:sldMkLst>
          <pc:docMk/>
          <pc:sldMk cId="1360443036" sldId="397"/>
        </pc:sldMkLst>
        <pc:spChg chg="mod">
          <ac:chgData name="sun above" userId="af778d66278731e4" providerId="LiveId" clId="{552B5A4A-72AE-459A-85B2-74401FBF69C3}" dt="2019-04-19T21:53:27.615" v="28326"/>
          <ac:spMkLst>
            <pc:docMk/>
            <pc:sldMk cId="1360443036" sldId="397"/>
            <ac:spMk id="2" creationId="{00000000-0000-0000-0000-000000000000}"/>
          </ac:spMkLst>
        </pc:spChg>
        <pc:spChg chg="mod">
          <ac:chgData name="sun above" userId="af778d66278731e4" providerId="LiveId" clId="{552B5A4A-72AE-459A-85B2-74401FBF69C3}" dt="2019-04-20T23:23:22.369" v="29291" actId="6549"/>
          <ac:spMkLst>
            <pc:docMk/>
            <pc:sldMk cId="1360443036" sldId="397"/>
            <ac:spMk id="3" creationId="{00000000-0000-0000-0000-000000000000}"/>
          </ac:spMkLst>
        </pc:spChg>
      </pc:sldChg>
      <pc:sldChg chg="modSp ord modTransition">
        <pc:chgData name="sun above" userId="af778d66278731e4" providerId="LiveId" clId="{552B5A4A-72AE-459A-85B2-74401FBF69C3}" dt="2019-04-27T22:23:33.819" v="29416"/>
        <pc:sldMkLst>
          <pc:docMk/>
          <pc:sldMk cId="3382425957" sldId="398"/>
        </pc:sldMkLst>
        <pc:spChg chg="mod">
          <ac:chgData name="sun above" userId="af778d66278731e4" providerId="LiveId" clId="{552B5A4A-72AE-459A-85B2-74401FBF69C3}" dt="2019-04-19T22:02:45.707" v="28532" actId="20577"/>
          <ac:spMkLst>
            <pc:docMk/>
            <pc:sldMk cId="3382425957" sldId="398"/>
            <ac:spMk id="2" creationId="{00000000-0000-0000-0000-000000000000}"/>
          </ac:spMkLst>
        </pc:spChg>
        <pc:spChg chg="mod">
          <ac:chgData name="sun above" userId="af778d66278731e4" providerId="LiveId" clId="{552B5A4A-72AE-459A-85B2-74401FBF69C3}" dt="2019-04-27T22:23:33.819" v="29416"/>
          <ac:spMkLst>
            <pc:docMk/>
            <pc:sldMk cId="3382425957" sldId="398"/>
            <ac:spMk id="3" creationId="{00000000-0000-0000-0000-000000000000}"/>
          </ac:spMkLst>
        </pc:spChg>
      </pc:sldChg>
      <pc:sldChg chg="modSp modTransition">
        <pc:chgData name="sun above" userId="af778d66278731e4" providerId="LiveId" clId="{552B5A4A-72AE-459A-85B2-74401FBF69C3}" dt="2019-04-19T22:36:07.817" v="29162" actId="114"/>
        <pc:sldMkLst>
          <pc:docMk/>
          <pc:sldMk cId="4101388495" sldId="399"/>
        </pc:sldMkLst>
        <pc:spChg chg="mod">
          <ac:chgData name="sun above" userId="af778d66278731e4" providerId="LiveId" clId="{552B5A4A-72AE-459A-85B2-74401FBF69C3}" dt="2019-04-19T22:02:53.893" v="28555" actId="20577"/>
          <ac:spMkLst>
            <pc:docMk/>
            <pc:sldMk cId="4101388495" sldId="399"/>
            <ac:spMk id="2" creationId="{00000000-0000-0000-0000-000000000000}"/>
          </ac:spMkLst>
        </pc:spChg>
        <pc:spChg chg="mod">
          <ac:chgData name="sun above" userId="af778d66278731e4" providerId="LiveId" clId="{552B5A4A-72AE-459A-85B2-74401FBF69C3}" dt="2019-04-19T22:36:07.817" v="29162" actId="114"/>
          <ac:spMkLst>
            <pc:docMk/>
            <pc:sldMk cId="4101388495" sldId="399"/>
            <ac:spMk id="3" creationId="{00000000-0000-0000-0000-000000000000}"/>
          </ac:spMkLst>
        </pc:spChg>
      </pc:sldChg>
      <pc:sldChg chg="modSp modTransition">
        <pc:chgData name="sun above" userId="af778d66278731e4" providerId="LiveId" clId="{552B5A4A-72AE-459A-85B2-74401FBF69C3}" dt="2019-04-19T22:38:24.525" v="29219" actId="20577"/>
        <pc:sldMkLst>
          <pc:docMk/>
          <pc:sldMk cId="1720449299" sldId="400"/>
        </pc:sldMkLst>
        <pc:spChg chg="mod">
          <ac:chgData name="sun above" userId="af778d66278731e4" providerId="LiveId" clId="{552B5A4A-72AE-459A-85B2-74401FBF69C3}" dt="2019-04-19T22:38:24.525" v="29219" actId="20577"/>
          <ac:spMkLst>
            <pc:docMk/>
            <pc:sldMk cId="1720449299" sldId="400"/>
            <ac:spMk id="2" creationId="{00000000-0000-0000-0000-000000000000}"/>
          </ac:spMkLst>
        </pc:spChg>
        <pc:spChg chg="mod">
          <ac:chgData name="sun above" userId="af778d66278731e4" providerId="LiveId" clId="{552B5A4A-72AE-459A-85B2-74401FBF69C3}" dt="2019-04-19T22:38:13.289" v="29210" actId="20577"/>
          <ac:spMkLst>
            <pc:docMk/>
            <pc:sldMk cId="1720449299" sldId="400"/>
            <ac:spMk id="3" creationId="{00000000-0000-0000-0000-000000000000}"/>
          </ac:spMkLst>
        </pc:spChg>
      </pc:sldChg>
      <pc:sldChg chg="modSp modTransition">
        <pc:chgData name="sun above" userId="af778d66278731e4" providerId="LiveId" clId="{552B5A4A-72AE-459A-85B2-74401FBF69C3}" dt="2019-04-19T22:03:22.790" v="28566" actId="27636"/>
        <pc:sldMkLst>
          <pc:docMk/>
          <pc:sldMk cId="587740255" sldId="401"/>
        </pc:sldMkLst>
        <pc:spChg chg="mod">
          <ac:chgData name="sun above" userId="af778d66278731e4" providerId="LiveId" clId="{552B5A4A-72AE-459A-85B2-74401FBF69C3}" dt="2019-04-19T22:03:22.790" v="28566" actId="27636"/>
          <ac:spMkLst>
            <pc:docMk/>
            <pc:sldMk cId="587740255" sldId="401"/>
            <ac:spMk id="2" creationId="{00000000-0000-0000-0000-000000000000}"/>
          </ac:spMkLst>
        </pc:spChg>
      </pc:sldChg>
      <pc:sldChg chg="modSp modTransition">
        <pc:chgData name="sun above" userId="af778d66278731e4" providerId="LiveId" clId="{552B5A4A-72AE-459A-85B2-74401FBF69C3}" dt="2019-04-20T23:21:24.532" v="29280" actId="6549"/>
        <pc:sldMkLst>
          <pc:docMk/>
          <pc:sldMk cId="2158156874" sldId="402"/>
        </pc:sldMkLst>
        <pc:spChg chg="mod">
          <ac:chgData name="sun above" userId="af778d66278731e4" providerId="LiveId" clId="{552B5A4A-72AE-459A-85B2-74401FBF69C3}" dt="2019-04-19T22:03:30.487" v="28568" actId="27636"/>
          <ac:spMkLst>
            <pc:docMk/>
            <pc:sldMk cId="2158156874" sldId="402"/>
            <ac:spMk id="2" creationId="{00000000-0000-0000-0000-000000000000}"/>
          </ac:spMkLst>
        </pc:spChg>
        <pc:spChg chg="mod">
          <ac:chgData name="sun above" userId="af778d66278731e4" providerId="LiveId" clId="{552B5A4A-72AE-459A-85B2-74401FBF69C3}" dt="2019-04-20T23:21:24.532" v="29280" actId="6549"/>
          <ac:spMkLst>
            <pc:docMk/>
            <pc:sldMk cId="2158156874" sldId="402"/>
            <ac:spMk id="3" creationId="{00000000-0000-0000-0000-000000000000}"/>
          </ac:spMkLst>
        </pc:spChg>
      </pc:sldChg>
      <pc:sldChg chg="modSp modTransition">
        <pc:chgData name="sun above" userId="af778d66278731e4" providerId="LiveId" clId="{552B5A4A-72AE-459A-85B2-74401FBF69C3}" dt="2019-04-19T22:03:46.251" v="28593" actId="20577"/>
        <pc:sldMkLst>
          <pc:docMk/>
          <pc:sldMk cId="4214497506" sldId="403"/>
        </pc:sldMkLst>
        <pc:spChg chg="mod">
          <ac:chgData name="sun above" userId="af778d66278731e4" providerId="LiveId" clId="{552B5A4A-72AE-459A-85B2-74401FBF69C3}" dt="2019-04-19T22:03:46.251" v="28593" actId="20577"/>
          <ac:spMkLst>
            <pc:docMk/>
            <pc:sldMk cId="4214497506" sldId="403"/>
            <ac:spMk id="2" creationId="{00000000-0000-0000-0000-000000000000}"/>
          </ac:spMkLst>
        </pc:spChg>
      </pc:sldChg>
      <pc:sldChg chg="modSp modTransition">
        <pc:chgData name="sun above" userId="af778d66278731e4" providerId="LiveId" clId="{552B5A4A-72AE-459A-85B2-74401FBF69C3}" dt="2019-04-19T22:04:07.388" v="28636" actId="20577"/>
        <pc:sldMkLst>
          <pc:docMk/>
          <pc:sldMk cId="3373308108" sldId="404"/>
        </pc:sldMkLst>
        <pc:spChg chg="mod">
          <ac:chgData name="sun above" userId="af778d66278731e4" providerId="LiveId" clId="{552B5A4A-72AE-459A-85B2-74401FBF69C3}" dt="2019-04-19T22:04:07.388" v="28636" actId="20577"/>
          <ac:spMkLst>
            <pc:docMk/>
            <pc:sldMk cId="3373308108" sldId="404"/>
            <ac:spMk id="2" creationId="{00000000-0000-0000-0000-000000000000}"/>
          </ac:spMkLst>
        </pc:spChg>
      </pc:sldChg>
      <pc:sldChg chg="modSp modTransition">
        <pc:chgData name="sun above" userId="af778d66278731e4" providerId="LiveId" clId="{552B5A4A-72AE-459A-85B2-74401FBF69C3}" dt="2019-04-20T23:15:36.973" v="29235" actId="6549"/>
        <pc:sldMkLst>
          <pc:docMk/>
          <pc:sldMk cId="2708593587" sldId="405"/>
        </pc:sldMkLst>
        <pc:spChg chg="mod">
          <ac:chgData name="sun above" userId="af778d66278731e4" providerId="LiveId" clId="{552B5A4A-72AE-459A-85B2-74401FBF69C3}" dt="2019-04-19T22:03:58.059" v="28617" actId="20577"/>
          <ac:spMkLst>
            <pc:docMk/>
            <pc:sldMk cId="2708593587" sldId="405"/>
            <ac:spMk id="2" creationId="{00000000-0000-0000-0000-000000000000}"/>
          </ac:spMkLst>
        </pc:spChg>
        <pc:spChg chg="mod">
          <ac:chgData name="sun above" userId="af778d66278731e4" providerId="LiveId" clId="{552B5A4A-72AE-459A-85B2-74401FBF69C3}" dt="2019-04-20T23:15:36.973" v="29235" actId="6549"/>
          <ac:spMkLst>
            <pc:docMk/>
            <pc:sldMk cId="2708593587" sldId="405"/>
            <ac:spMk id="3" creationId="{00000000-0000-0000-0000-000000000000}"/>
          </ac:spMkLst>
        </pc:spChg>
      </pc:sldChg>
      <pc:sldChg chg="modSp modTransition">
        <pc:chgData name="sun above" userId="af778d66278731e4" providerId="LiveId" clId="{552B5A4A-72AE-459A-85B2-74401FBF69C3}" dt="2019-04-20T23:17:24.253" v="29260" actId="20577"/>
        <pc:sldMkLst>
          <pc:docMk/>
          <pc:sldMk cId="1380330196" sldId="406"/>
        </pc:sldMkLst>
        <pc:spChg chg="mod">
          <ac:chgData name="sun above" userId="af778d66278731e4" providerId="LiveId" clId="{552B5A4A-72AE-459A-85B2-74401FBF69C3}" dt="2019-04-19T22:04:15.054" v="28655" actId="20577"/>
          <ac:spMkLst>
            <pc:docMk/>
            <pc:sldMk cId="1380330196" sldId="406"/>
            <ac:spMk id="2" creationId="{00000000-0000-0000-0000-000000000000}"/>
          </ac:spMkLst>
        </pc:spChg>
        <pc:spChg chg="mod">
          <ac:chgData name="sun above" userId="af778d66278731e4" providerId="LiveId" clId="{552B5A4A-72AE-459A-85B2-74401FBF69C3}" dt="2019-04-20T23:17:24.253" v="29260" actId="20577"/>
          <ac:spMkLst>
            <pc:docMk/>
            <pc:sldMk cId="1380330196" sldId="406"/>
            <ac:spMk id="3" creationId="{00000000-0000-0000-0000-000000000000}"/>
          </ac:spMkLst>
        </pc:spChg>
      </pc:sldChg>
      <pc:sldChg chg="add modTransition">
        <pc:chgData name="sun above" userId="af778d66278731e4" providerId="LiveId" clId="{552B5A4A-72AE-459A-85B2-74401FBF69C3}" dt="2019-04-08T20:23:31.865" v="26040"/>
        <pc:sldMkLst>
          <pc:docMk/>
          <pc:sldMk cId="1950938486" sldId="408"/>
        </pc:sldMkLst>
      </pc:sldChg>
      <pc:sldChg chg="add modTransition">
        <pc:chgData name="sun above" userId="af778d66278731e4" providerId="LiveId" clId="{552B5A4A-72AE-459A-85B2-74401FBF69C3}" dt="2019-04-08T20:23:31.865" v="26040"/>
        <pc:sldMkLst>
          <pc:docMk/>
          <pc:sldMk cId="2072741499" sldId="410"/>
        </pc:sldMkLst>
      </pc:sldChg>
      <pc:sldChg chg="add modTransition">
        <pc:chgData name="sun above" userId="af778d66278731e4" providerId="LiveId" clId="{552B5A4A-72AE-459A-85B2-74401FBF69C3}" dt="2019-04-08T20:23:31.865" v="26040"/>
        <pc:sldMkLst>
          <pc:docMk/>
          <pc:sldMk cId="465067073" sldId="411"/>
        </pc:sldMkLst>
      </pc:sldChg>
      <pc:sldChg chg="modSp modTransition">
        <pc:chgData name="sun above" userId="af778d66278731e4" providerId="LiveId" clId="{552B5A4A-72AE-459A-85B2-74401FBF69C3}" dt="2019-05-17T20:42:21.890" v="29727"/>
        <pc:sldMkLst>
          <pc:docMk/>
          <pc:sldMk cId="511046449" sldId="412"/>
        </pc:sldMkLst>
        <pc:spChg chg="mod">
          <ac:chgData name="sun above" userId="af778d66278731e4" providerId="LiveId" clId="{552B5A4A-72AE-459A-85B2-74401FBF69C3}" dt="2019-05-17T20:42:21.890" v="29727"/>
          <ac:spMkLst>
            <pc:docMk/>
            <pc:sldMk cId="511046449" sldId="412"/>
            <ac:spMk id="2" creationId="{00000000-0000-0000-0000-000000000000}"/>
          </ac:spMkLst>
        </pc:spChg>
      </pc:sldChg>
      <pc:sldChg chg="modSp modTransition">
        <pc:chgData name="sun above" userId="af778d66278731e4" providerId="LiveId" clId="{552B5A4A-72AE-459A-85B2-74401FBF69C3}" dt="2019-05-19T12:23:45.643" v="32041" actId="20577"/>
        <pc:sldMkLst>
          <pc:docMk/>
          <pc:sldMk cId="3557138755" sldId="413"/>
        </pc:sldMkLst>
        <pc:spChg chg="mod">
          <ac:chgData name="sun above" userId="af778d66278731e4" providerId="LiveId" clId="{552B5A4A-72AE-459A-85B2-74401FBF69C3}" dt="2019-05-19T12:23:45.643" v="32041" actId="20577"/>
          <ac:spMkLst>
            <pc:docMk/>
            <pc:sldMk cId="3557138755" sldId="413"/>
            <ac:spMk id="2" creationId="{00000000-0000-0000-0000-000000000000}"/>
          </ac:spMkLst>
        </pc:spChg>
        <pc:spChg chg="mod">
          <ac:chgData name="sun above" userId="af778d66278731e4" providerId="LiveId" clId="{552B5A4A-72AE-459A-85B2-74401FBF69C3}" dt="2019-05-17T22:23:42.327" v="31755" actId="27636"/>
          <ac:spMkLst>
            <pc:docMk/>
            <pc:sldMk cId="3557138755" sldId="413"/>
            <ac:spMk id="3" creationId="{00000000-0000-0000-0000-000000000000}"/>
          </ac:spMkLst>
        </pc:spChg>
      </pc:sldChg>
      <pc:sldChg chg="modSp modTransition">
        <pc:chgData name="sun above" userId="af778d66278731e4" providerId="LiveId" clId="{552B5A4A-72AE-459A-85B2-74401FBF69C3}" dt="2019-05-17T21:05:03.414" v="30853"/>
        <pc:sldMkLst>
          <pc:docMk/>
          <pc:sldMk cId="1141696208" sldId="414"/>
        </pc:sldMkLst>
        <pc:spChg chg="mod">
          <ac:chgData name="sun above" userId="af778d66278731e4" providerId="LiveId" clId="{552B5A4A-72AE-459A-85B2-74401FBF69C3}" dt="2019-05-17T20:57:48.732" v="30514"/>
          <ac:spMkLst>
            <pc:docMk/>
            <pc:sldMk cId="1141696208" sldId="414"/>
            <ac:spMk id="2" creationId="{00000000-0000-0000-0000-000000000000}"/>
          </ac:spMkLst>
        </pc:spChg>
        <pc:spChg chg="mod">
          <ac:chgData name="sun above" userId="af778d66278731e4" providerId="LiveId" clId="{552B5A4A-72AE-459A-85B2-74401FBF69C3}" dt="2019-05-17T21:05:03.414" v="30853"/>
          <ac:spMkLst>
            <pc:docMk/>
            <pc:sldMk cId="1141696208" sldId="414"/>
            <ac:spMk id="3" creationId="{00000000-0000-0000-0000-000000000000}"/>
          </ac:spMkLst>
        </pc:spChg>
      </pc:sldChg>
      <pc:sldChg chg="modSp modTransition">
        <pc:chgData name="sun above" userId="af778d66278731e4" providerId="LiveId" clId="{552B5A4A-72AE-459A-85B2-74401FBF69C3}" dt="2019-05-17T21:07:47.682" v="30888" actId="27636"/>
        <pc:sldMkLst>
          <pc:docMk/>
          <pc:sldMk cId="2725878286" sldId="415"/>
        </pc:sldMkLst>
        <pc:spChg chg="mod">
          <ac:chgData name="sun above" userId="af778d66278731e4" providerId="LiveId" clId="{552B5A4A-72AE-459A-85B2-74401FBF69C3}" dt="2019-05-17T21:03:22.460" v="30704"/>
          <ac:spMkLst>
            <pc:docMk/>
            <pc:sldMk cId="2725878286" sldId="415"/>
            <ac:spMk id="2" creationId="{00000000-0000-0000-0000-000000000000}"/>
          </ac:spMkLst>
        </pc:spChg>
        <pc:spChg chg="mod">
          <ac:chgData name="sun above" userId="af778d66278731e4" providerId="LiveId" clId="{552B5A4A-72AE-459A-85B2-74401FBF69C3}" dt="2019-05-17T21:07:47.682" v="30888" actId="27636"/>
          <ac:spMkLst>
            <pc:docMk/>
            <pc:sldMk cId="2725878286" sldId="415"/>
            <ac:spMk id="3" creationId="{00000000-0000-0000-0000-000000000000}"/>
          </ac:spMkLst>
        </pc:spChg>
      </pc:sldChg>
      <pc:sldChg chg="modSp modTransition">
        <pc:chgData name="sun above" userId="af778d66278731e4" providerId="LiveId" clId="{552B5A4A-72AE-459A-85B2-74401FBF69C3}" dt="2019-05-17T22:19:56.038" v="31635" actId="403"/>
        <pc:sldMkLst>
          <pc:docMk/>
          <pc:sldMk cId="3366385097" sldId="416"/>
        </pc:sldMkLst>
        <pc:spChg chg="mod">
          <ac:chgData name="sun above" userId="af778d66278731e4" providerId="LiveId" clId="{552B5A4A-72AE-459A-85B2-74401FBF69C3}" dt="2019-05-17T21:08:05.831" v="30907"/>
          <ac:spMkLst>
            <pc:docMk/>
            <pc:sldMk cId="3366385097" sldId="416"/>
            <ac:spMk id="2" creationId="{00000000-0000-0000-0000-000000000000}"/>
          </ac:spMkLst>
        </pc:spChg>
        <pc:spChg chg="mod">
          <ac:chgData name="sun above" userId="af778d66278731e4" providerId="LiveId" clId="{552B5A4A-72AE-459A-85B2-74401FBF69C3}" dt="2019-05-17T22:19:56.038" v="31635" actId="403"/>
          <ac:spMkLst>
            <pc:docMk/>
            <pc:sldMk cId="3366385097" sldId="416"/>
            <ac:spMk id="3" creationId="{00000000-0000-0000-0000-000000000000}"/>
          </ac:spMkLst>
        </pc:spChg>
      </pc:sldChg>
      <pc:sldChg chg="modSp modTransition">
        <pc:chgData name="sun above" userId="af778d66278731e4" providerId="LiveId" clId="{552B5A4A-72AE-459A-85B2-74401FBF69C3}" dt="2019-05-17T22:22:52.885" v="31718"/>
        <pc:sldMkLst>
          <pc:docMk/>
          <pc:sldMk cId="1291356967" sldId="417"/>
        </pc:sldMkLst>
        <pc:spChg chg="mod">
          <ac:chgData name="sun above" userId="af778d66278731e4" providerId="LiveId" clId="{552B5A4A-72AE-459A-85B2-74401FBF69C3}" dt="2019-05-17T22:20:09.579" v="31642" actId="20577"/>
          <ac:spMkLst>
            <pc:docMk/>
            <pc:sldMk cId="1291356967" sldId="417"/>
            <ac:spMk id="2" creationId="{00000000-0000-0000-0000-000000000000}"/>
          </ac:spMkLst>
        </pc:spChg>
        <pc:spChg chg="mod">
          <ac:chgData name="sun above" userId="af778d66278731e4" providerId="LiveId" clId="{552B5A4A-72AE-459A-85B2-74401FBF69C3}" dt="2019-05-17T22:22:52.885" v="31718"/>
          <ac:spMkLst>
            <pc:docMk/>
            <pc:sldMk cId="1291356967" sldId="417"/>
            <ac:spMk id="3" creationId="{00000000-0000-0000-0000-000000000000}"/>
          </ac:spMkLst>
        </pc:spChg>
      </pc:sldChg>
      <pc:sldChg chg="modSp modTransition">
        <pc:chgData name="sun above" userId="af778d66278731e4" providerId="LiveId" clId="{552B5A4A-72AE-459A-85B2-74401FBF69C3}" dt="2019-05-17T22:27:47.317" v="31955" actId="27636"/>
        <pc:sldMkLst>
          <pc:docMk/>
          <pc:sldMk cId="1779499724" sldId="418"/>
        </pc:sldMkLst>
        <pc:spChg chg="mod">
          <ac:chgData name="sun above" userId="af778d66278731e4" providerId="LiveId" clId="{552B5A4A-72AE-459A-85B2-74401FBF69C3}" dt="2019-05-17T22:24:59.903" v="31858" actId="20577"/>
          <ac:spMkLst>
            <pc:docMk/>
            <pc:sldMk cId="1779499724" sldId="418"/>
            <ac:spMk id="2" creationId="{00000000-0000-0000-0000-000000000000}"/>
          </ac:spMkLst>
        </pc:spChg>
        <pc:spChg chg="mod">
          <ac:chgData name="sun above" userId="af778d66278731e4" providerId="LiveId" clId="{552B5A4A-72AE-459A-85B2-74401FBF69C3}" dt="2019-05-17T22:27:47.317" v="31955" actId="27636"/>
          <ac:spMkLst>
            <pc:docMk/>
            <pc:sldMk cId="1779499724" sldId="418"/>
            <ac:spMk id="3" creationId="{00000000-0000-0000-0000-000000000000}"/>
          </ac:spMkLst>
        </pc:spChg>
      </pc:sldChg>
      <pc:sldChg chg="modSp modTransition">
        <pc:chgData name="sun above" userId="af778d66278731e4" providerId="LiveId" clId="{552B5A4A-72AE-459A-85B2-74401FBF69C3}" dt="2019-05-20T00:34:07.981" v="32379" actId="20577"/>
        <pc:sldMkLst>
          <pc:docMk/>
          <pc:sldMk cId="283057821" sldId="419"/>
        </pc:sldMkLst>
        <pc:spChg chg="mod">
          <ac:chgData name="sun above" userId="af778d66278731e4" providerId="LiveId" clId="{552B5A4A-72AE-459A-85B2-74401FBF69C3}" dt="2019-05-20T00:34:07.981" v="32379" actId="20577"/>
          <ac:spMkLst>
            <pc:docMk/>
            <pc:sldMk cId="283057821" sldId="419"/>
            <ac:spMk id="2" creationId="{00000000-0000-0000-0000-000000000000}"/>
          </ac:spMkLst>
        </pc:spChg>
        <pc:spChg chg="mod">
          <ac:chgData name="sun above" userId="af778d66278731e4" providerId="LiveId" clId="{552B5A4A-72AE-459A-85B2-74401FBF69C3}" dt="2019-05-19T12:31:48.435" v="32195" actId="20577"/>
          <ac:spMkLst>
            <pc:docMk/>
            <pc:sldMk cId="283057821" sldId="419"/>
            <ac:spMk id="3" creationId="{00000000-0000-0000-0000-000000000000}"/>
          </ac:spMkLst>
        </pc:spChg>
      </pc:sldChg>
      <pc:sldChg chg="add modTransition">
        <pc:chgData name="sun above" userId="af778d66278731e4" providerId="LiveId" clId="{552B5A4A-72AE-459A-85B2-74401FBF69C3}" dt="2019-04-08T20:23:31.865" v="26040"/>
        <pc:sldMkLst>
          <pc:docMk/>
          <pc:sldMk cId="1042791351" sldId="423"/>
        </pc:sldMkLst>
      </pc:sldChg>
      <pc:sldChg chg="add modTransition">
        <pc:chgData name="sun above" userId="af778d66278731e4" providerId="LiveId" clId="{552B5A4A-72AE-459A-85B2-74401FBF69C3}" dt="2019-04-08T20:23:31.865" v="26040"/>
        <pc:sldMkLst>
          <pc:docMk/>
          <pc:sldMk cId="3339632508" sldId="424"/>
        </pc:sldMkLst>
      </pc:sldChg>
      <pc:sldChg chg="add modTransition">
        <pc:chgData name="sun above" userId="af778d66278731e4" providerId="LiveId" clId="{552B5A4A-72AE-459A-85B2-74401FBF69C3}" dt="2019-04-08T20:23:31.865" v="26040"/>
        <pc:sldMkLst>
          <pc:docMk/>
          <pc:sldMk cId="3926323748" sldId="428"/>
        </pc:sldMkLst>
      </pc:sldChg>
      <pc:sldChg chg="add ord">
        <pc:chgData name="sun above" userId="af778d66278731e4" providerId="LiveId" clId="{552B5A4A-72AE-459A-85B2-74401FBF69C3}" dt="2019-04-09T06:23:09.078" v="26045"/>
        <pc:sldMkLst>
          <pc:docMk/>
          <pc:sldMk cId="3044144172" sldId="430"/>
        </pc:sldMkLst>
      </pc:sldChg>
      <pc:sldChg chg="modSp add">
        <pc:chgData name="sun above" userId="af778d66278731e4" providerId="LiveId" clId="{552B5A4A-72AE-459A-85B2-74401FBF69C3}" dt="2019-05-20T00:40:13.415" v="32638"/>
        <pc:sldMkLst>
          <pc:docMk/>
          <pc:sldMk cId="2949326262" sldId="432"/>
        </pc:sldMkLst>
        <pc:spChg chg="mod">
          <ac:chgData name="sun above" userId="af778d66278731e4" providerId="LiveId" clId="{552B5A4A-72AE-459A-85B2-74401FBF69C3}" dt="2019-05-20T00:40:13.415" v="32638"/>
          <ac:spMkLst>
            <pc:docMk/>
            <pc:sldMk cId="2949326262" sldId="432"/>
            <ac:spMk id="2" creationId="{00000000-0000-0000-0000-000000000000}"/>
          </ac:spMkLst>
        </pc:spChg>
      </pc:sldChg>
      <pc:sldChg chg="add">
        <pc:chgData name="sun above" userId="af778d66278731e4" providerId="LiveId" clId="{552B5A4A-72AE-459A-85B2-74401FBF69C3}" dt="2019-05-10T21:12:43.671" v="29435"/>
        <pc:sldMkLst>
          <pc:docMk/>
          <pc:sldMk cId="646930403" sldId="433"/>
        </pc:sldMkLst>
      </pc:sldChg>
      <pc:sldChg chg="add">
        <pc:chgData name="sun above" userId="af778d66278731e4" providerId="LiveId" clId="{552B5A4A-72AE-459A-85B2-74401FBF69C3}" dt="2019-05-10T21:12:43.671" v="29435"/>
        <pc:sldMkLst>
          <pc:docMk/>
          <pc:sldMk cId="1651543476" sldId="434"/>
        </pc:sldMkLst>
      </pc:sldChg>
      <pc:sldChg chg="add">
        <pc:chgData name="sun above" userId="af778d66278731e4" providerId="LiveId" clId="{552B5A4A-72AE-459A-85B2-74401FBF69C3}" dt="2019-05-10T21:12:43.671" v="29435"/>
        <pc:sldMkLst>
          <pc:docMk/>
          <pc:sldMk cId="1832240691" sldId="435"/>
        </pc:sldMkLst>
      </pc:sldChg>
      <pc:sldChg chg="add">
        <pc:chgData name="sun above" userId="af778d66278731e4" providerId="LiveId" clId="{552B5A4A-72AE-459A-85B2-74401FBF69C3}" dt="2019-05-10T21:12:43.671" v="29435"/>
        <pc:sldMkLst>
          <pc:docMk/>
          <pc:sldMk cId="2666215439" sldId="436"/>
        </pc:sldMkLst>
      </pc:sldChg>
      <pc:sldChg chg="modSp add">
        <pc:chgData name="sun above" userId="af778d66278731e4" providerId="LiveId" clId="{552B5A4A-72AE-459A-85B2-74401FBF69C3}" dt="2019-05-20T00:38:24.694" v="32518" actId="20577"/>
        <pc:sldMkLst>
          <pc:docMk/>
          <pc:sldMk cId="4234534341" sldId="439"/>
        </pc:sldMkLst>
        <pc:spChg chg="mod">
          <ac:chgData name="sun above" userId="af778d66278731e4" providerId="LiveId" clId="{552B5A4A-72AE-459A-85B2-74401FBF69C3}" dt="2019-05-20T00:38:24.694" v="32518" actId="20577"/>
          <ac:spMkLst>
            <pc:docMk/>
            <pc:sldMk cId="4234534341" sldId="439"/>
            <ac:spMk id="3" creationId="{00000000-0000-0000-0000-000000000000}"/>
          </ac:spMkLst>
        </pc:spChg>
      </pc:sldChg>
      <pc:sldChg chg="add">
        <pc:chgData name="sun above" userId="af778d66278731e4" providerId="LiveId" clId="{552B5A4A-72AE-459A-85B2-74401FBF69C3}" dt="2019-05-10T21:12:43.671" v="29435"/>
        <pc:sldMkLst>
          <pc:docMk/>
          <pc:sldMk cId="3661845646" sldId="440"/>
        </pc:sldMkLst>
      </pc:sldChg>
      <pc:sldChg chg="addSp delSp modSp add">
        <pc:chgData name="sun above" userId="af778d66278731e4" providerId="LiveId" clId="{552B5A4A-72AE-459A-85B2-74401FBF69C3}" dt="2019-05-17T21:35:03.847" v="31124" actId="14100"/>
        <pc:sldMkLst>
          <pc:docMk/>
          <pc:sldMk cId="2075027547" sldId="441"/>
        </pc:sldMkLst>
        <pc:spChg chg="mod topLvl">
          <ac:chgData name="sun above" userId="af778d66278731e4" providerId="LiveId" clId="{552B5A4A-72AE-459A-85B2-74401FBF69C3}" dt="2019-05-17T21:34:53.951" v="31120" actId="14100"/>
          <ac:spMkLst>
            <pc:docMk/>
            <pc:sldMk cId="2075027547" sldId="441"/>
            <ac:spMk id="8" creationId="{00000000-0000-0000-0000-000000000000}"/>
          </ac:spMkLst>
        </pc:spChg>
        <pc:spChg chg="mod topLvl">
          <ac:chgData name="sun above" userId="af778d66278731e4" providerId="LiveId" clId="{552B5A4A-72AE-459A-85B2-74401FBF69C3}" dt="2019-05-17T21:35:03.847" v="31124" actId="14100"/>
          <ac:spMkLst>
            <pc:docMk/>
            <pc:sldMk cId="2075027547" sldId="441"/>
            <ac:spMk id="11" creationId="{00000000-0000-0000-0000-000000000000}"/>
          </ac:spMkLst>
        </pc:spChg>
        <pc:grpChg chg="add del">
          <ac:chgData name="sun above" userId="af778d66278731e4" providerId="LiveId" clId="{552B5A4A-72AE-459A-85B2-74401FBF69C3}" dt="2019-05-17T21:34:25.943" v="31111" actId="165"/>
          <ac:grpSpMkLst>
            <pc:docMk/>
            <pc:sldMk cId="2075027547" sldId="441"/>
            <ac:grpSpMk id="12" creationId="{00000000-0000-0000-0000-000000000000}"/>
          </ac:grpSpMkLst>
        </pc:grpChg>
        <pc:picChg chg="add mod ord">
          <ac:chgData name="sun above" userId="af778d66278731e4" providerId="LiveId" clId="{552B5A4A-72AE-459A-85B2-74401FBF69C3}" dt="2019-05-17T21:34:45.862" v="31118" actId="1076"/>
          <ac:picMkLst>
            <pc:docMk/>
            <pc:sldMk cId="2075027547" sldId="441"/>
            <ac:picMk id="5" creationId="{DC4B46AE-2999-4C8C-AE22-B87E7FA9610C}"/>
          </ac:picMkLst>
        </pc:picChg>
        <pc:picChg chg="del mod topLvl">
          <ac:chgData name="sun above" userId="af778d66278731e4" providerId="LiveId" clId="{552B5A4A-72AE-459A-85B2-74401FBF69C3}" dt="2019-05-17T21:34:30.148" v="31112" actId="478"/>
          <ac:picMkLst>
            <pc:docMk/>
            <pc:sldMk cId="2075027547" sldId="441"/>
            <ac:picMk id="7" creationId="{00000000-0000-0000-0000-000000000000}"/>
          </ac:picMkLst>
        </pc:picChg>
      </pc:sldChg>
      <pc:sldChg chg="modSp add">
        <pc:chgData name="sun above" userId="af778d66278731e4" providerId="LiveId" clId="{552B5A4A-72AE-459A-85B2-74401FBF69C3}" dt="2019-05-17T21:35:42.262" v="31126" actId="1076"/>
        <pc:sldMkLst>
          <pc:docMk/>
          <pc:sldMk cId="824150956" sldId="442"/>
        </pc:sldMkLst>
        <pc:picChg chg="mod">
          <ac:chgData name="sun above" userId="af778d66278731e4" providerId="LiveId" clId="{552B5A4A-72AE-459A-85B2-74401FBF69C3}" dt="2019-05-17T21:35:42.262" v="31126" actId="1076"/>
          <ac:picMkLst>
            <pc:docMk/>
            <pc:sldMk cId="824150956" sldId="442"/>
            <ac:picMk id="14" creationId="{00000000-0000-0000-0000-000000000000}"/>
          </ac:picMkLst>
        </pc:picChg>
      </pc:sldChg>
      <pc:sldChg chg="add ord">
        <pc:chgData name="sun above" userId="af778d66278731e4" providerId="LiveId" clId="{552B5A4A-72AE-459A-85B2-74401FBF69C3}" dt="2019-05-20T00:39:00.940" v="32522"/>
        <pc:sldMkLst>
          <pc:docMk/>
          <pc:sldMk cId="3074303983" sldId="443"/>
        </pc:sldMkLst>
      </pc:sldChg>
      <pc:sldChg chg="modTransition">
        <pc:chgData name="sun above" userId="af778d66278731e4" providerId="LiveId" clId="{552B5A4A-72AE-459A-85B2-74401FBF69C3}" dt="2019-04-08T20:23:31.865" v="26040"/>
        <pc:sldMkLst>
          <pc:docMk/>
          <pc:sldMk cId="2152696891" sldId="444"/>
        </pc:sldMkLst>
      </pc:sldChg>
      <pc:sldChg chg="modSp modTransition">
        <pc:chgData name="sun above" userId="af778d66278731e4" providerId="LiveId" clId="{552B5A4A-72AE-459A-85B2-74401FBF69C3}" dt="2019-04-08T20:23:31.865" v="26040"/>
        <pc:sldMkLst>
          <pc:docMk/>
          <pc:sldMk cId="3001473720" sldId="448"/>
        </pc:sldMkLst>
        <pc:spChg chg="mod">
          <ac:chgData name="sun above" userId="af778d66278731e4" providerId="LiveId" clId="{552B5A4A-72AE-459A-85B2-74401FBF69C3}" dt="2019-04-05T09:03:49.986" v="15638" actId="20577"/>
          <ac:spMkLst>
            <pc:docMk/>
            <pc:sldMk cId="3001473720" sldId="448"/>
            <ac:spMk id="3" creationId="{00000000-0000-0000-0000-000000000000}"/>
          </ac:spMkLst>
        </pc:spChg>
        <pc:picChg chg="mod">
          <ac:chgData name="sun above" userId="af778d66278731e4" providerId="LiveId" clId="{552B5A4A-72AE-459A-85B2-74401FBF69C3}" dt="2019-04-05T09:04:25.790" v="15640" actId="1076"/>
          <ac:picMkLst>
            <pc:docMk/>
            <pc:sldMk cId="3001473720" sldId="448"/>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638350876" sldId="452"/>
        </pc:sldMkLst>
        <pc:spChg chg="mod">
          <ac:chgData name="sun above" userId="af778d66278731e4" providerId="LiveId" clId="{552B5A4A-72AE-459A-85B2-74401FBF69C3}" dt="2019-03-30T20:37:53.255" v="6692" actId="403"/>
          <ac:spMkLst>
            <pc:docMk/>
            <pc:sldMk cId="1638350876" sldId="452"/>
            <ac:spMk id="16" creationId="{00000000-0000-0000-0000-000000000000}"/>
          </ac:spMkLst>
        </pc:spChg>
        <pc:spChg chg="mod">
          <ac:chgData name="sun above" userId="af778d66278731e4" providerId="LiveId" clId="{552B5A4A-72AE-459A-85B2-74401FBF69C3}" dt="2019-03-30T20:36:48.045" v="6668" actId="1036"/>
          <ac:spMkLst>
            <pc:docMk/>
            <pc:sldMk cId="1638350876" sldId="452"/>
            <ac:spMk id="34" creationId="{00000000-0000-0000-0000-000000000000}"/>
          </ac:spMkLst>
        </pc:spChg>
        <pc:spChg chg="mod">
          <ac:chgData name="sun above" userId="af778d66278731e4" providerId="LiveId" clId="{552B5A4A-72AE-459A-85B2-74401FBF69C3}" dt="2019-03-30T20:37:05.149" v="6681" actId="1035"/>
          <ac:spMkLst>
            <pc:docMk/>
            <pc:sldMk cId="1638350876" sldId="452"/>
            <ac:spMk id="37" creationId="{00000000-0000-0000-0000-000000000000}"/>
          </ac:spMkLst>
        </pc:spChg>
        <pc:spChg chg="mod">
          <ac:chgData name="sun above" userId="af778d66278731e4" providerId="LiveId" clId="{552B5A4A-72AE-459A-85B2-74401FBF69C3}" dt="2019-03-30T20:36:54.493" v="6671" actId="1035"/>
          <ac:spMkLst>
            <pc:docMk/>
            <pc:sldMk cId="1638350876" sldId="452"/>
            <ac:spMk id="46" creationId="{00000000-0000-0000-0000-000000000000}"/>
          </ac:spMkLst>
        </pc:spChg>
        <pc:cxnChg chg="mod">
          <ac:chgData name="sun above" userId="af778d66278731e4" providerId="LiveId" clId="{552B5A4A-72AE-459A-85B2-74401FBF69C3}" dt="2019-03-30T20:36:48.045" v="6668" actId="1036"/>
          <ac:cxnSpMkLst>
            <pc:docMk/>
            <pc:sldMk cId="1638350876" sldId="452"/>
            <ac:cxnSpMk id="33" creationId="{00000000-0000-0000-0000-000000000000}"/>
          </ac:cxnSpMkLst>
        </pc:cxnChg>
        <pc:cxnChg chg="mod">
          <ac:chgData name="sun above" userId="af778d66278731e4" providerId="LiveId" clId="{552B5A4A-72AE-459A-85B2-74401FBF69C3}" dt="2019-03-30T20:37:05.149" v="6681" actId="1035"/>
          <ac:cxnSpMkLst>
            <pc:docMk/>
            <pc:sldMk cId="1638350876" sldId="452"/>
            <ac:cxnSpMk id="36" creationId="{00000000-0000-0000-0000-000000000000}"/>
          </ac:cxnSpMkLst>
        </pc:cxnChg>
        <pc:cxnChg chg="mod">
          <ac:chgData name="sun above" userId="af778d66278731e4" providerId="LiveId" clId="{552B5A4A-72AE-459A-85B2-74401FBF69C3}" dt="2019-03-30T20:36:54.493" v="6671" actId="1035"/>
          <ac:cxnSpMkLst>
            <pc:docMk/>
            <pc:sldMk cId="1638350876" sldId="452"/>
            <ac:cxnSpMk id="45" creationId="{00000000-0000-0000-0000-000000000000}"/>
          </ac:cxnSpMkLst>
        </pc:cxnChg>
      </pc:sldChg>
      <pc:sldChg chg="modSp modTransition">
        <pc:chgData name="sun above" userId="af778d66278731e4" providerId="LiveId" clId="{552B5A4A-72AE-459A-85B2-74401FBF69C3}" dt="2019-05-12T00:06:26.560" v="29469"/>
        <pc:sldMkLst>
          <pc:docMk/>
          <pc:sldMk cId="725923595" sldId="453"/>
        </pc:sldMkLst>
        <pc:spChg chg="mod">
          <ac:chgData name="sun above" userId="af778d66278731e4" providerId="LiveId" clId="{552B5A4A-72AE-459A-85B2-74401FBF69C3}" dt="2019-05-12T00:06:26.560" v="29469"/>
          <ac:spMkLst>
            <pc:docMk/>
            <pc:sldMk cId="725923595" sldId="453"/>
            <ac:spMk id="3" creationId="{00000000-0000-0000-0000-000000000000}"/>
          </ac:spMkLst>
        </pc:spChg>
      </pc:sldChg>
      <pc:sldChg chg="add ord">
        <pc:chgData name="sun above" userId="af778d66278731e4" providerId="LiveId" clId="{552B5A4A-72AE-459A-85B2-74401FBF69C3}" dt="2019-05-20T00:38:58.123" v="32521"/>
        <pc:sldMkLst>
          <pc:docMk/>
          <pc:sldMk cId="1043369667" sldId="454"/>
        </pc:sldMkLst>
      </pc:sldChg>
      <pc:sldChg chg="modSp modTransition">
        <pc:chgData name="sun above" userId="af778d66278731e4" providerId="LiveId" clId="{552B5A4A-72AE-459A-85B2-74401FBF69C3}" dt="2019-05-26T00:53:40.803" v="33871" actId="20577"/>
        <pc:sldMkLst>
          <pc:docMk/>
          <pc:sldMk cId="2590284092" sldId="457"/>
        </pc:sldMkLst>
        <pc:spChg chg="mod">
          <ac:chgData name="sun above" userId="af778d66278731e4" providerId="LiveId" clId="{552B5A4A-72AE-459A-85B2-74401FBF69C3}" dt="2019-05-24T05:55:55.112" v="33352"/>
          <ac:spMkLst>
            <pc:docMk/>
            <pc:sldMk cId="2590284092" sldId="457"/>
            <ac:spMk id="2" creationId="{00000000-0000-0000-0000-000000000000}"/>
          </ac:spMkLst>
        </pc:spChg>
        <pc:spChg chg="mod">
          <ac:chgData name="sun above" userId="af778d66278731e4" providerId="LiveId" clId="{552B5A4A-72AE-459A-85B2-74401FBF69C3}" dt="2019-05-26T00:53:40.803" v="33871" actId="20577"/>
          <ac:spMkLst>
            <pc:docMk/>
            <pc:sldMk cId="2590284092" sldId="457"/>
            <ac:spMk id="4" creationId="{00000000-0000-0000-0000-000000000000}"/>
          </ac:spMkLst>
        </pc:spChg>
      </pc:sldChg>
      <pc:sldChg chg="modSp modTransition">
        <pc:chgData name="sun above" userId="af778d66278731e4" providerId="LiveId" clId="{552B5A4A-72AE-459A-85B2-74401FBF69C3}" dt="2019-05-31T22:05:03.468" v="35043" actId="27636"/>
        <pc:sldMkLst>
          <pc:docMk/>
          <pc:sldMk cId="414294549" sldId="461"/>
        </pc:sldMkLst>
        <pc:spChg chg="mod">
          <ac:chgData name="sun above" userId="af778d66278731e4" providerId="LiveId" clId="{552B5A4A-72AE-459A-85B2-74401FBF69C3}" dt="2019-05-31T22:05:03.468" v="35043" actId="27636"/>
          <ac:spMkLst>
            <pc:docMk/>
            <pc:sldMk cId="414294549" sldId="461"/>
            <ac:spMk id="3" creationId="{00000000-0000-0000-0000-000000000000}"/>
          </ac:spMkLst>
        </pc:spChg>
      </pc:sldChg>
      <pc:sldChg chg="modSp modTransition">
        <pc:chgData name="sun above" userId="af778d66278731e4" providerId="LiveId" clId="{552B5A4A-72AE-459A-85B2-74401FBF69C3}" dt="2019-05-31T21:54:40.285" v="34312"/>
        <pc:sldMkLst>
          <pc:docMk/>
          <pc:sldMk cId="3266396289" sldId="462"/>
        </pc:sldMkLst>
        <pc:spChg chg="mod">
          <ac:chgData name="sun above" userId="af778d66278731e4" providerId="LiveId" clId="{552B5A4A-72AE-459A-85B2-74401FBF69C3}" dt="2019-05-31T21:50:32.388" v="34125"/>
          <ac:spMkLst>
            <pc:docMk/>
            <pc:sldMk cId="3266396289" sldId="462"/>
            <ac:spMk id="2" creationId="{00000000-0000-0000-0000-000000000000}"/>
          </ac:spMkLst>
        </pc:spChg>
        <pc:spChg chg="mod">
          <ac:chgData name="sun above" userId="af778d66278731e4" providerId="LiveId" clId="{552B5A4A-72AE-459A-85B2-74401FBF69C3}" dt="2019-05-31T21:54:40.285" v="34312"/>
          <ac:spMkLst>
            <pc:docMk/>
            <pc:sldMk cId="3266396289" sldId="462"/>
            <ac:spMk id="3" creationId="{00000000-0000-0000-0000-000000000000}"/>
          </ac:spMkLst>
        </pc:spChg>
      </pc:sldChg>
      <pc:sldChg chg="addSp modSp modTransition">
        <pc:chgData name="sun above" userId="af778d66278731e4" providerId="LiveId" clId="{552B5A4A-72AE-459A-85B2-74401FBF69C3}" dt="2019-05-31T21:52:50.039" v="34169" actId="14100"/>
        <pc:sldMkLst>
          <pc:docMk/>
          <pc:sldMk cId="361053004" sldId="464"/>
        </pc:sldMkLst>
        <pc:spChg chg="mod">
          <ac:chgData name="sun above" userId="af778d66278731e4" providerId="LiveId" clId="{552B5A4A-72AE-459A-85B2-74401FBF69C3}" dt="2019-05-31T21:51:20.016" v="34152" actId="14100"/>
          <ac:spMkLst>
            <pc:docMk/>
            <pc:sldMk cId="361053004" sldId="464"/>
            <ac:spMk id="3" creationId="{00000000-0000-0000-0000-000000000000}"/>
          </ac:spMkLst>
        </pc:spChg>
        <pc:picChg chg="mod">
          <ac:chgData name="sun above" userId="af778d66278731e4" providerId="LiveId" clId="{552B5A4A-72AE-459A-85B2-74401FBF69C3}" dt="2019-05-31T21:52:32.104" v="34165" actId="14100"/>
          <ac:picMkLst>
            <pc:docMk/>
            <pc:sldMk cId="361053004" sldId="464"/>
            <ac:picMk id="9" creationId="{00000000-0000-0000-0000-000000000000}"/>
          </ac:picMkLst>
        </pc:picChg>
        <pc:picChg chg="mod">
          <ac:chgData name="sun above" userId="af778d66278731e4" providerId="LiveId" clId="{552B5A4A-72AE-459A-85B2-74401FBF69C3}" dt="2019-05-31T21:52:46.384" v="34168" actId="1076"/>
          <ac:picMkLst>
            <pc:docMk/>
            <pc:sldMk cId="361053004" sldId="464"/>
            <ac:picMk id="12" creationId="{00000000-0000-0000-0000-000000000000}"/>
          </ac:picMkLst>
        </pc:picChg>
        <pc:cxnChg chg="add mod">
          <ac:chgData name="sun above" userId="af778d66278731e4" providerId="LiveId" clId="{552B5A4A-72AE-459A-85B2-74401FBF69C3}" dt="2019-05-31T21:52:50.039" v="34169" actId="14100"/>
          <ac:cxnSpMkLst>
            <pc:docMk/>
            <pc:sldMk cId="361053004" sldId="464"/>
            <ac:cxnSpMk id="7" creationId="{32951FE8-5719-4416-BA1C-FD6767C8E9D4}"/>
          </ac:cxnSpMkLst>
        </pc:cxnChg>
      </pc:sldChg>
      <pc:sldChg chg="addSp modSp modTransition">
        <pc:chgData name="sun above" userId="af778d66278731e4" providerId="LiveId" clId="{552B5A4A-72AE-459A-85B2-74401FBF69C3}" dt="2019-05-31T22:08:33.998" v="35165" actId="14100"/>
        <pc:sldMkLst>
          <pc:docMk/>
          <pc:sldMk cId="2073321659" sldId="466"/>
        </pc:sldMkLst>
        <pc:spChg chg="mod">
          <ac:chgData name="sun above" userId="af778d66278731e4" providerId="LiveId" clId="{552B5A4A-72AE-459A-85B2-74401FBF69C3}" dt="2019-05-31T22:06:16.643" v="35065"/>
          <ac:spMkLst>
            <pc:docMk/>
            <pc:sldMk cId="2073321659" sldId="466"/>
            <ac:spMk id="2" creationId="{00000000-0000-0000-0000-000000000000}"/>
          </ac:spMkLst>
        </pc:spChg>
        <pc:spChg chg="mod">
          <ac:chgData name="sun above" userId="af778d66278731e4" providerId="LiveId" clId="{552B5A4A-72AE-459A-85B2-74401FBF69C3}" dt="2019-05-31T22:08:05.822" v="35160" actId="27636"/>
          <ac:spMkLst>
            <pc:docMk/>
            <pc:sldMk cId="2073321659" sldId="466"/>
            <ac:spMk id="3" creationId="{00000000-0000-0000-0000-000000000000}"/>
          </ac:spMkLst>
        </pc:spChg>
        <pc:picChg chg="mod">
          <ac:chgData name="sun above" userId="af778d66278731e4" providerId="LiveId" clId="{552B5A4A-72AE-459A-85B2-74401FBF69C3}" dt="2019-05-31T22:08:18.108" v="35162" actId="1076"/>
          <ac:picMkLst>
            <pc:docMk/>
            <pc:sldMk cId="2073321659" sldId="466"/>
            <ac:picMk id="5" creationId="{00000000-0000-0000-0000-000000000000}"/>
          </ac:picMkLst>
        </pc:picChg>
        <pc:picChg chg="mod">
          <ac:chgData name="sun above" userId="af778d66278731e4" providerId="LiveId" clId="{552B5A4A-72AE-459A-85B2-74401FBF69C3}" dt="2019-05-31T22:08:09.174" v="35161" actId="1076"/>
          <ac:picMkLst>
            <pc:docMk/>
            <pc:sldMk cId="2073321659" sldId="466"/>
            <ac:picMk id="10" creationId="{00000000-0000-0000-0000-000000000000}"/>
          </ac:picMkLst>
        </pc:picChg>
        <pc:cxnChg chg="add mod">
          <ac:chgData name="sun above" userId="af778d66278731e4" providerId="LiveId" clId="{552B5A4A-72AE-459A-85B2-74401FBF69C3}" dt="2019-05-31T22:08:33.998" v="35165" actId="14100"/>
          <ac:cxnSpMkLst>
            <pc:docMk/>
            <pc:sldMk cId="2073321659" sldId="466"/>
            <ac:cxnSpMk id="11" creationId="{3440C418-C56F-4682-AAB8-FC600AEE1A62}"/>
          </ac:cxnSpMkLst>
        </pc:cxnChg>
      </pc:sldChg>
      <pc:sldChg chg="addSp modSp modTransition">
        <pc:chgData name="sun above" userId="af778d66278731e4" providerId="LiveId" clId="{552B5A4A-72AE-459A-85B2-74401FBF69C3}" dt="2019-05-31T22:12:02.992" v="35463" actId="14100"/>
        <pc:sldMkLst>
          <pc:docMk/>
          <pc:sldMk cId="1319800332" sldId="467"/>
        </pc:sldMkLst>
        <pc:picChg chg="mod">
          <ac:chgData name="sun above" userId="af778d66278731e4" providerId="LiveId" clId="{552B5A4A-72AE-459A-85B2-74401FBF69C3}" dt="2019-05-31T22:11:50.337" v="35460" actId="1076"/>
          <ac:picMkLst>
            <pc:docMk/>
            <pc:sldMk cId="1319800332" sldId="467"/>
            <ac:picMk id="9" creationId="{00000000-0000-0000-0000-000000000000}"/>
          </ac:picMkLst>
        </pc:picChg>
        <pc:cxnChg chg="add mod">
          <ac:chgData name="sun above" userId="af778d66278731e4" providerId="LiveId" clId="{552B5A4A-72AE-459A-85B2-74401FBF69C3}" dt="2019-05-31T22:12:02.992" v="35463" actId="14100"/>
          <ac:cxnSpMkLst>
            <pc:docMk/>
            <pc:sldMk cId="1319800332" sldId="467"/>
            <ac:cxnSpMk id="11" creationId="{74717307-CE8A-46BA-AE6C-1162D74389D3}"/>
          </ac:cxnSpMkLst>
        </pc:cxnChg>
      </pc:sldChg>
      <pc:sldChg chg="modSp modTransition">
        <pc:chgData name="sun above" userId="af778d66278731e4" providerId="LiveId" clId="{552B5A4A-72AE-459A-85B2-74401FBF69C3}" dt="2019-05-31T22:11:06.809" v="35454" actId="1076"/>
        <pc:sldMkLst>
          <pc:docMk/>
          <pc:sldMk cId="3065079891" sldId="468"/>
        </pc:sldMkLst>
        <pc:spChg chg="mod">
          <ac:chgData name="sun above" userId="af778d66278731e4" providerId="LiveId" clId="{552B5A4A-72AE-459A-85B2-74401FBF69C3}" dt="2019-05-31T22:08:51.993" v="35197"/>
          <ac:spMkLst>
            <pc:docMk/>
            <pc:sldMk cId="3065079891" sldId="468"/>
            <ac:spMk id="2" creationId="{00000000-0000-0000-0000-000000000000}"/>
          </ac:spMkLst>
        </pc:spChg>
        <pc:spChg chg="mod">
          <ac:chgData name="sun above" userId="af778d66278731e4" providerId="LiveId" clId="{552B5A4A-72AE-459A-85B2-74401FBF69C3}" dt="2019-05-31T22:10:46.727" v="35433" actId="27636"/>
          <ac:spMkLst>
            <pc:docMk/>
            <pc:sldMk cId="3065079891" sldId="468"/>
            <ac:spMk id="3" creationId="{00000000-0000-0000-0000-000000000000}"/>
          </ac:spMkLst>
        </pc:spChg>
        <pc:picChg chg="mod">
          <ac:chgData name="sun above" userId="af778d66278731e4" providerId="LiveId" clId="{552B5A4A-72AE-459A-85B2-74401FBF69C3}" dt="2019-05-31T22:11:06.809" v="35454" actId="1076"/>
          <ac:picMkLst>
            <pc:docMk/>
            <pc:sldMk cId="3065079891" sldId="468"/>
            <ac:picMk id="7" creationId="{00000000-0000-0000-0000-000000000000}"/>
          </ac:picMkLst>
        </pc:picChg>
      </pc:sldChg>
      <pc:sldChg chg="addSp modSp modTransition">
        <pc:chgData name="sun above" userId="af778d66278731e4" providerId="LiveId" clId="{552B5A4A-72AE-459A-85B2-74401FBF69C3}" dt="2019-05-31T22:13:34.800" v="35611" actId="14100"/>
        <pc:sldMkLst>
          <pc:docMk/>
          <pc:sldMk cId="2214602254" sldId="469"/>
        </pc:sldMkLst>
        <pc:spChg chg="mod">
          <ac:chgData name="sun above" userId="af778d66278731e4" providerId="LiveId" clId="{552B5A4A-72AE-459A-85B2-74401FBF69C3}" dt="2019-05-31T22:10:59.947" v="35453"/>
          <ac:spMkLst>
            <pc:docMk/>
            <pc:sldMk cId="2214602254" sldId="469"/>
            <ac:spMk id="2" creationId="{00000000-0000-0000-0000-000000000000}"/>
          </ac:spMkLst>
        </pc:spChg>
        <pc:spChg chg="mod">
          <ac:chgData name="sun above" userId="af778d66278731e4" providerId="LiveId" clId="{552B5A4A-72AE-459A-85B2-74401FBF69C3}" dt="2019-05-31T22:13:34.800" v="35611" actId="14100"/>
          <ac:spMkLst>
            <pc:docMk/>
            <pc:sldMk cId="2214602254" sldId="469"/>
            <ac:spMk id="3" creationId="{00000000-0000-0000-0000-000000000000}"/>
          </ac:spMkLst>
        </pc:spChg>
        <pc:graphicFrameChg chg="mod ord modGraphic">
          <ac:chgData name="sun above" userId="af778d66278731e4" providerId="LiveId" clId="{552B5A4A-72AE-459A-85B2-74401FBF69C3}" dt="2019-05-31T22:12:24.570" v="35468" actId="1076"/>
          <ac:graphicFrameMkLst>
            <pc:docMk/>
            <pc:sldMk cId="2214602254" sldId="469"/>
            <ac:graphicFrameMk id="8" creationId="{00000000-0000-0000-0000-000000000000}"/>
          </ac:graphicFrameMkLst>
        </pc:graphicFrameChg>
        <pc:picChg chg="add mod">
          <ac:chgData name="sun above" userId="af778d66278731e4" providerId="LiveId" clId="{552B5A4A-72AE-459A-85B2-74401FBF69C3}" dt="2019-05-31T22:11:11.461" v="35456" actId="1076"/>
          <ac:picMkLst>
            <pc:docMk/>
            <pc:sldMk cId="2214602254" sldId="469"/>
            <ac:picMk id="10" creationId="{C48E3F85-2463-48B0-8431-CB8A5097D7F1}"/>
          </ac:picMkLst>
        </pc:picChg>
        <pc:cxnChg chg="add mod">
          <ac:chgData name="sun above" userId="af778d66278731e4" providerId="LiveId" clId="{552B5A4A-72AE-459A-85B2-74401FBF69C3}" dt="2019-05-31T22:12:29.192" v="35469" actId="14100"/>
          <ac:cxnSpMkLst>
            <pc:docMk/>
            <pc:sldMk cId="2214602254" sldId="469"/>
            <ac:cxnSpMk id="11" creationId="{9C49C740-2F53-44EE-B961-E07316037A39}"/>
          </ac:cxnSpMkLst>
        </pc:cxnChg>
      </pc:sldChg>
      <pc:sldChg chg="add">
        <pc:chgData name="sun above" userId="af778d66278731e4" providerId="LiveId" clId="{552B5A4A-72AE-459A-85B2-74401FBF69C3}" dt="2019-05-20T00:45:58.275" v="32734"/>
        <pc:sldMkLst>
          <pc:docMk/>
          <pc:sldMk cId="979441102" sldId="470"/>
        </pc:sldMkLst>
      </pc:sldChg>
      <pc:sldChg chg="add">
        <pc:chgData name="sun above" userId="af778d66278731e4" providerId="LiveId" clId="{552B5A4A-72AE-459A-85B2-74401FBF69C3}" dt="2019-05-20T00:45:58.275" v="32734"/>
        <pc:sldMkLst>
          <pc:docMk/>
          <pc:sldMk cId="92433105" sldId="471"/>
        </pc:sldMkLst>
      </pc:sldChg>
      <pc:sldChg chg="add">
        <pc:chgData name="sun above" userId="af778d66278731e4" providerId="LiveId" clId="{552B5A4A-72AE-459A-85B2-74401FBF69C3}" dt="2019-05-20T00:45:58.275" v="32734"/>
        <pc:sldMkLst>
          <pc:docMk/>
          <pc:sldMk cId="2227695022" sldId="486"/>
        </pc:sldMkLst>
      </pc:sldChg>
      <pc:sldChg chg="add">
        <pc:chgData name="sun above" userId="af778d66278731e4" providerId="LiveId" clId="{552B5A4A-72AE-459A-85B2-74401FBF69C3}" dt="2019-05-20T00:45:58.275" v="32734"/>
        <pc:sldMkLst>
          <pc:docMk/>
          <pc:sldMk cId="1802527697" sldId="488"/>
        </pc:sldMkLst>
      </pc:sldChg>
      <pc:sldChg chg="add">
        <pc:chgData name="sun above" userId="af778d66278731e4" providerId="LiveId" clId="{552B5A4A-72AE-459A-85B2-74401FBF69C3}" dt="2019-05-20T00:45:58.275" v="32734"/>
        <pc:sldMkLst>
          <pc:docMk/>
          <pc:sldMk cId="1810875930" sldId="489"/>
        </pc:sldMkLst>
      </pc:sldChg>
      <pc:sldChg chg="add">
        <pc:chgData name="sun above" userId="af778d66278731e4" providerId="LiveId" clId="{552B5A4A-72AE-459A-85B2-74401FBF69C3}" dt="2019-05-20T00:45:58.275" v="32734"/>
        <pc:sldMkLst>
          <pc:docMk/>
          <pc:sldMk cId="730786973" sldId="493"/>
        </pc:sldMkLst>
      </pc:sldChg>
      <pc:sldChg chg="add">
        <pc:chgData name="sun above" userId="af778d66278731e4" providerId="LiveId" clId="{552B5A4A-72AE-459A-85B2-74401FBF69C3}" dt="2019-05-20T00:45:58.275" v="32734"/>
        <pc:sldMkLst>
          <pc:docMk/>
          <pc:sldMk cId="12368278" sldId="494"/>
        </pc:sldMkLst>
      </pc:sldChg>
      <pc:sldChg chg="add">
        <pc:chgData name="sun above" userId="af778d66278731e4" providerId="LiveId" clId="{552B5A4A-72AE-459A-85B2-74401FBF69C3}" dt="2019-05-20T00:45:58.275" v="32734"/>
        <pc:sldMkLst>
          <pc:docMk/>
          <pc:sldMk cId="749062592" sldId="495"/>
        </pc:sldMkLst>
      </pc:sldChg>
      <pc:sldChg chg="add">
        <pc:chgData name="sun above" userId="af778d66278731e4" providerId="LiveId" clId="{552B5A4A-72AE-459A-85B2-74401FBF69C3}" dt="2019-05-20T00:45:58.275" v="32734"/>
        <pc:sldMkLst>
          <pc:docMk/>
          <pc:sldMk cId="3296389147" sldId="496"/>
        </pc:sldMkLst>
      </pc:sldChg>
      <pc:sldChg chg="add">
        <pc:chgData name="sun above" userId="af778d66278731e4" providerId="LiveId" clId="{552B5A4A-72AE-459A-85B2-74401FBF69C3}" dt="2019-05-20T00:45:58.275" v="32734"/>
        <pc:sldMkLst>
          <pc:docMk/>
          <pc:sldMk cId="2719726858" sldId="497"/>
        </pc:sldMkLst>
      </pc:sldChg>
      <pc:sldChg chg="add">
        <pc:chgData name="sun above" userId="af778d66278731e4" providerId="LiveId" clId="{552B5A4A-72AE-459A-85B2-74401FBF69C3}" dt="2019-05-20T00:45:58.275" v="32734"/>
        <pc:sldMkLst>
          <pc:docMk/>
          <pc:sldMk cId="670207260" sldId="498"/>
        </pc:sldMkLst>
      </pc:sldChg>
      <pc:sldChg chg="add">
        <pc:chgData name="sun above" userId="af778d66278731e4" providerId="LiveId" clId="{552B5A4A-72AE-459A-85B2-74401FBF69C3}" dt="2019-05-20T00:45:58.275" v="32734"/>
        <pc:sldMkLst>
          <pc:docMk/>
          <pc:sldMk cId="2698201661" sldId="499"/>
        </pc:sldMkLst>
      </pc:sldChg>
      <pc:sldChg chg="add">
        <pc:chgData name="sun above" userId="af778d66278731e4" providerId="LiveId" clId="{552B5A4A-72AE-459A-85B2-74401FBF69C3}" dt="2019-05-20T00:45:58.275" v="32734"/>
        <pc:sldMkLst>
          <pc:docMk/>
          <pc:sldMk cId="3386645346" sldId="500"/>
        </pc:sldMkLst>
      </pc:sldChg>
      <pc:sldChg chg="modSp add ord">
        <pc:chgData name="sun above" userId="af778d66278731e4" providerId="LiveId" clId="{552B5A4A-72AE-459A-85B2-74401FBF69C3}" dt="2019-05-20T00:41:29.550" v="32697"/>
        <pc:sldMkLst>
          <pc:docMk/>
          <pc:sldMk cId="1011056523" sldId="501"/>
        </pc:sldMkLst>
        <pc:graphicFrameChg chg="mod modGraphic">
          <ac:chgData name="sun above" userId="af778d66278731e4" providerId="LiveId" clId="{552B5A4A-72AE-459A-85B2-74401FBF69C3}" dt="2019-05-20T00:41:29.550" v="32697"/>
          <ac:graphicFrameMkLst>
            <pc:docMk/>
            <pc:sldMk cId="1011056523" sldId="501"/>
            <ac:graphicFrameMk id="7" creationId="{00000000-0000-0000-0000-000000000000}"/>
          </ac:graphicFrameMkLst>
        </pc:graphicFrameChg>
      </pc:sldChg>
      <pc:sldChg chg="modSp ord modTransition">
        <pc:chgData name="sun above" userId="af778d66278731e4" providerId="LiveId" clId="{552B5A4A-72AE-459A-85B2-74401FBF69C3}" dt="2019-05-20T00:37:09.064" v="32476"/>
        <pc:sldMkLst>
          <pc:docMk/>
          <pc:sldMk cId="1411601898" sldId="502"/>
        </pc:sldMkLst>
        <pc:spChg chg="mod">
          <ac:chgData name="sun above" userId="af778d66278731e4" providerId="LiveId" clId="{552B5A4A-72AE-459A-85B2-74401FBF69C3}" dt="2019-05-17T22:24:07.115" v="31790"/>
          <ac:spMkLst>
            <pc:docMk/>
            <pc:sldMk cId="1411601898" sldId="502"/>
            <ac:spMk id="2" creationId="{00000000-0000-0000-0000-000000000000}"/>
          </ac:spMkLst>
        </pc:spChg>
        <pc:graphicFrameChg chg="mod modGraphic">
          <ac:chgData name="sun above" userId="af778d66278731e4" providerId="LiveId" clId="{552B5A4A-72AE-459A-85B2-74401FBF69C3}" dt="2019-05-20T00:37:09.064" v="32476"/>
          <ac:graphicFrameMkLst>
            <pc:docMk/>
            <pc:sldMk cId="1411601898" sldId="502"/>
            <ac:graphicFrameMk id="7" creationId="{00000000-0000-0000-0000-000000000000}"/>
          </ac:graphicFrameMkLst>
        </pc:graphicFrameChg>
      </pc:sldChg>
      <pc:sldChg chg="modSp modTransition">
        <pc:chgData name="sun above" userId="af778d66278731e4" providerId="LiveId" clId="{552B5A4A-72AE-459A-85B2-74401FBF69C3}" dt="2019-05-31T22:15:06.430" v="35785"/>
        <pc:sldMkLst>
          <pc:docMk/>
          <pc:sldMk cId="1857093696" sldId="511"/>
        </pc:sldMkLst>
        <pc:spChg chg="mod">
          <ac:chgData name="sun above" userId="af778d66278731e4" providerId="LiveId" clId="{552B5A4A-72AE-459A-85B2-74401FBF69C3}" dt="2019-05-31T22:14:32.701" v="35674" actId="20577"/>
          <ac:spMkLst>
            <pc:docMk/>
            <pc:sldMk cId="1857093696" sldId="511"/>
            <ac:spMk id="2" creationId="{00000000-0000-0000-0000-000000000000}"/>
          </ac:spMkLst>
        </pc:spChg>
        <pc:spChg chg="mod">
          <ac:chgData name="sun above" userId="af778d66278731e4" providerId="LiveId" clId="{552B5A4A-72AE-459A-85B2-74401FBF69C3}" dt="2019-05-31T22:15:06.430" v="35785"/>
          <ac:spMkLst>
            <pc:docMk/>
            <pc:sldMk cId="1857093696" sldId="511"/>
            <ac:spMk id="3" creationId="{00000000-0000-0000-0000-000000000000}"/>
          </ac:spMkLst>
        </pc:spChg>
      </pc:sldChg>
      <pc:sldChg chg="modSp modTransition">
        <pc:chgData name="sun above" userId="af778d66278731e4" providerId="LiveId" clId="{552B5A4A-72AE-459A-85B2-74401FBF69C3}" dt="2019-05-31T22:13:44.697" v="35613" actId="403"/>
        <pc:sldMkLst>
          <pc:docMk/>
          <pc:sldMk cId="929640111" sldId="516"/>
        </pc:sldMkLst>
        <pc:spChg chg="mod">
          <ac:chgData name="sun above" userId="af778d66278731e4" providerId="LiveId" clId="{552B5A4A-72AE-459A-85B2-74401FBF69C3}" dt="2019-05-31T22:13:44.697" v="35613" actId="403"/>
          <ac:spMkLst>
            <pc:docMk/>
            <pc:sldMk cId="929640111" sldId="516"/>
            <ac:spMk id="3" creationId="{00000000-0000-0000-0000-000000000000}"/>
          </ac:spMkLst>
        </pc:spChg>
      </pc:sldChg>
      <pc:sldChg chg="modSp modTransition">
        <pc:chgData name="sun above" userId="af778d66278731e4" providerId="LiveId" clId="{552B5A4A-72AE-459A-85B2-74401FBF69C3}" dt="2019-05-31T22:05:42.094" v="35045" actId="6549"/>
        <pc:sldMkLst>
          <pc:docMk/>
          <pc:sldMk cId="4022440747" sldId="517"/>
        </pc:sldMkLst>
        <pc:graphicFrameChg chg="modGraphic">
          <ac:chgData name="sun above" userId="af778d66278731e4" providerId="LiveId" clId="{552B5A4A-72AE-459A-85B2-74401FBF69C3}" dt="2019-05-31T22:05:42.094" v="35045" actId="6549"/>
          <ac:graphicFrameMkLst>
            <pc:docMk/>
            <pc:sldMk cId="4022440747" sldId="517"/>
            <ac:graphicFrameMk id="7" creationId="{00000000-0000-0000-0000-000000000000}"/>
          </ac:graphicFrameMkLst>
        </pc:graphicFrameChg>
      </pc:sldChg>
      <pc:sldChg chg="modSp add">
        <pc:chgData name="sun above" userId="af778d66278731e4" providerId="LiveId" clId="{552B5A4A-72AE-459A-85B2-74401FBF69C3}" dt="2019-05-24T05:53:09.485" v="33253" actId="14100"/>
        <pc:sldMkLst>
          <pc:docMk/>
          <pc:sldMk cId="1444292844" sldId="518"/>
        </pc:sldMkLst>
        <pc:spChg chg="mod">
          <ac:chgData name="sun above" userId="af778d66278731e4" providerId="LiveId" clId="{552B5A4A-72AE-459A-85B2-74401FBF69C3}" dt="2019-05-20T01:20:31.627" v="32931" actId="20577"/>
          <ac:spMkLst>
            <pc:docMk/>
            <pc:sldMk cId="1444292844" sldId="518"/>
            <ac:spMk id="2" creationId="{00000000-0000-0000-0000-000000000000}"/>
          </ac:spMkLst>
        </pc:spChg>
        <pc:spChg chg="mod">
          <ac:chgData name="sun above" userId="af778d66278731e4" providerId="LiveId" clId="{552B5A4A-72AE-459A-85B2-74401FBF69C3}" dt="2019-05-20T01:34:18.592" v="33071" actId="27636"/>
          <ac:spMkLst>
            <pc:docMk/>
            <pc:sldMk cId="1444292844" sldId="518"/>
            <ac:spMk id="3" creationId="{00000000-0000-0000-0000-000000000000}"/>
          </ac:spMkLst>
        </pc:spChg>
        <pc:picChg chg="mod">
          <ac:chgData name="sun above" userId="af778d66278731e4" providerId="LiveId" clId="{552B5A4A-72AE-459A-85B2-74401FBF69C3}" dt="2019-05-24T05:53:09.485" v="33253" actId="14100"/>
          <ac:picMkLst>
            <pc:docMk/>
            <pc:sldMk cId="1444292844" sldId="518"/>
            <ac:picMk id="11" creationId="{00000000-0000-0000-0000-000000000000}"/>
          </ac:picMkLst>
        </pc:picChg>
      </pc:sldChg>
      <pc:sldChg chg="modSp add">
        <pc:chgData name="sun above" userId="af778d66278731e4" providerId="LiveId" clId="{552B5A4A-72AE-459A-85B2-74401FBF69C3}" dt="2019-05-24T05:53:32.245" v="33265"/>
        <pc:sldMkLst>
          <pc:docMk/>
          <pc:sldMk cId="2132923403" sldId="519"/>
        </pc:sldMkLst>
        <pc:spChg chg="mod">
          <ac:chgData name="sun above" userId="af778d66278731e4" providerId="LiveId" clId="{552B5A4A-72AE-459A-85B2-74401FBF69C3}" dt="2019-05-24T05:53:32.245" v="33265"/>
          <ac:spMkLst>
            <pc:docMk/>
            <pc:sldMk cId="2132923403" sldId="519"/>
            <ac:spMk id="3" creationId="{00000000-0000-0000-0000-000000000000}"/>
          </ac:spMkLst>
        </pc:spChg>
      </pc:sldChg>
      <pc:sldChg chg="addSp delSp modSp add">
        <pc:chgData name="sun above" userId="af778d66278731e4" providerId="LiveId" clId="{552B5A4A-72AE-459A-85B2-74401FBF69C3}" dt="2019-05-24T05:51:05.855" v="33252"/>
        <pc:sldMkLst>
          <pc:docMk/>
          <pc:sldMk cId="1936252722" sldId="520"/>
        </pc:sldMkLst>
        <pc:spChg chg="mod">
          <ac:chgData name="sun above" userId="af778d66278731e4" providerId="LiveId" clId="{552B5A4A-72AE-459A-85B2-74401FBF69C3}" dt="2019-05-20T01:02:57.404" v="32847"/>
          <ac:spMkLst>
            <pc:docMk/>
            <pc:sldMk cId="1936252722" sldId="520"/>
            <ac:spMk id="2" creationId="{00000000-0000-0000-0000-000000000000}"/>
          </ac:spMkLst>
        </pc:spChg>
        <pc:spChg chg="del mod">
          <ac:chgData name="sun above" userId="af778d66278731e4" providerId="LiveId" clId="{552B5A4A-72AE-459A-85B2-74401FBF69C3}" dt="2019-05-24T05:06:59.815" v="33108" actId="478"/>
          <ac:spMkLst>
            <pc:docMk/>
            <pc:sldMk cId="1936252722" sldId="520"/>
            <ac:spMk id="3" creationId="{00000000-0000-0000-0000-000000000000}"/>
          </ac:spMkLst>
        </pc:spChg>
        <pc:spChg chg="add mod">
          <ac:chgData name="sun above" userId="af778d66278731e4" providerId="LiveId" clId="{552B5A4A-72AE-459A-85B2-74401FBF69C3}" dt="2019-05-24T05:51:05.855" v="33252"/>
          <ac:spMkLst>
            <pc:docMk/>
            <pc:sldMk cId="1936252722" sldId="520"/>
            <ac:spMk id="7" creationId="{375C6B22-A4C8-40B1-8766-CA42297BB59D}"/>
          </ac:spMkLst>
        </pc:spChg>
        <pc:spChg chg="add mod">
          <ac:chgData name="sun above" userId="af778d66278731e4" providerId="LiveId" clId="{552B5A4A-72AE-459A-85B2-74401FBF69C3}" dt="2019-05-24T05:12:03.315" v="33251" actId="20577"/>
          <ac:spMkLst>
            <pc:docMk/>
            <pc:sldMk cId="1936252722" sldId="520"/>
            <ac:spMk id="9" creationId="{C7D32FC5-0A75-42D3-BF4E-792C1F8FB18F}"/>
          </ac:spMkLst>
        </pc:spChg>
      </pc:sldChg>
      <pc:sldChg chg="modSp add">
        <pc:chgData name="sun above" userId="af778d66278731e4" providerId="LiveId" clId="{552B5A4A-72AE-459A-85B2-74401FBF69C3}" dt="2019-05-20T02:21:36.360" v="33098" actId="27636"/>
        <pc:sldMkLst>
          <pc:docMk/>
          <pc:sldMk cId="3642817290" sldId="521"/>
        </pc:sldMkLst>
        <pc:spChg chg="mod">
          <ac:chgData name="sun above" userId="af778d66278731e4" providerId="LiveId" clId="{552B5A4A-72AE-459A-85B2-74401FBF69C3}" dt="2019-05-20T01:25:43.056" v="32982"/>
          <ac:spMkLst>
            <pc:docMk/>
            <pc:sldMk cId="3642817290" sldId="521"/>
            <ac:spMk id="2" creationId="{00000000-0000-0000-0000-000000000000}"/>
          </ac:spMkLst>
        </pc:spChg>
        <pc:spChg chg="mod">
          <ac:chgData name="sun above" userId="af778d66278731e4" providerId="LiveId" clId="{552B5A4A-72AE-459A-85B2-74401FBF69C3}" dt="2019-05-20T02:21:36.360" v="33098" actId="27636"/>
          <ac:spMkLst>
            <pc:docMk/>
            <pc:sldMk cId="3642817290" sldId="521"/>
            <ac:spMk id="3" creationId="{00000000-0000-0000-0000-000000000000}"/>
          </ac:spMkLst>
        </pc:spChg>
      </pc:sldChg>
      <pc:sldChg chg="modSp add">
        <pc:chgData name="sun above" userId="af778d66278731e4" providerId="LiveId" clId="{552B5A4A-72AE-459A-85B2-74401FBF69C3}" dt="2019-05-20T01:26:00.821" v="33030"/>
        <pc:sldMkLst>
          <pc:docMk/>
          <pc:sldMk cId="3429461329" sldId="522"/>
        </pc:sldMkLst>
        <pc:spChg chg="mod">
          <ac:chgData name="sun above" userId="af778d66278731e4" providerId="LiveId" clId="{552B5A4A-72AE-459A-85B2-74401FBF69C3}" dt="2019-05-20T01:26:00.821" v="33030"/>
          <ac:spMkLst>
            <pc:docMk/>
            <pc:sldMk cId="3429461329" sldId="522"/>
            <ac:spMk id="2" creationId="{00000000-0000-0000-0000-000000000000}"/>
          </ac:spMkLst>
        </pc:spChg>
        <pc:spChg chg="mod">
          <ac:chgData name="sun above" userId="af778d66278731e4" providerId="LiveId" clId="{552B5A4A-72AE-459A-85B2-74401FBF69C3}" dt="2019-05-20T01:24:50.625" v="32936" actId="207"/>
          <ac:spMkLst>
            <pc:docMk/>
            <pc:sldMk cId="3429461329" sldId="522"/>
            <ac:spMk id="3" creationId="{00000000-0000-0000-0000-000000000000}"/>
          </ac:spMkLst>
        </pc:spChg>
      </pc:sldChg>
      <pc:sldChg chg="modTransition">
        <pc:chgData name="sun above" userId="af778d66278731e4" providerId="LiveId" clId="{552B5A4A-72AE-459A-85B2-74401FBF69C3}" dt="2019-04-08T20:23:31.865" v="26040"/>
        <pc:sldMkLst>
          <pc:docMk/>
          <pc:sldMk cId="100412419" sldId="534"/>
        </pc:sldMkLst>
      </pc:sldChg>
      <pc:sldChg chg="modTransition">
        <pc:chgData name="sun above" userId="af778d66278731e4" providerId="LiveId" clId="{552B5A4A-72AE-459A-85B2-74401FBF69C3}" dt="2019-04-08T20:23:31.865" v="26040"/>
        <pc:sldMkLst>
          <pc:docMk/>
          <pc:sldMk cId="3878775265" sldId="537"/>
        </pc:sldMkLst>
      </pc:sldChg>
      <pc:sldChg chg="modTransition">
        <pc:chgData name="sun above" userId="af778d66278731e4" providerId="LiveId" clId="{552B5A4A-72AE-459A-85B2-74401FBF69C3}" dt="2019-04-08T20:23:31.865" v="26040"/>
        <pc:sldMkLst>
          <pc:docMk/>
          <pc:sldMk cId="1842986700" sldId="540"/>
        </pc:sldMkLst>
      </pc:sldChg>
      <pc:sldChg chg="modTransition">
        <pc:chgData name="sun above" userId="af778d66278731e4" providerId="LiveId" clId="{552B5A4A-72AE-459A-85B2-74401FBF69C3}" dt="2019-04-08T20:23:31.865" v="26040"/>
        <pc:sldMkLst>
          <pc:docMk/>
          <pc:sldMk cId="3308730091" sldId="541"/>
        </pc:sldMkLst>
      </pc:sldChg>
      <pc:sldChg chg="modTransition">
        <pc:chgData name="sun above" userId="af778d66278731e4" providerId="LiveId" clId="{552B5A4A-72AE-459A-85B2-74401FBF69C3}" dt="2019-04-08T20:23:31.865" v="26040"/>
        <pc:sldMkLst>
          <pc:docMk/>
          <pc:sldMk cId="169438914" sldId="542"/>
        </pc:sldMkLst>
      </pc:sldChg>
      <pc:sldChg chg="modTransition">
        <pc:chgData name="sun above" userId="af778d66278731e4" providerId="LiveId" clId="{552B5A4A-72AE-459A-85B2-74401FBF69C3}" dt="2019-04-08T20:23:31.865" v="26040"/>
        <pc:sldMkLst>
          <pc:docMk/>
          <pc:sldMk cId="3732676921" sldId="543"/>
        </pc:sldMkLst>
      </pc:sldChg>
      <pc:sldChg chg="modTransition">
        <pc:chgData name="sun above" userId="af778d66278731e4" providerId="LiveId" clId="{552B5A4A-72AE-459A-85B2-74401FBF69C3}" dt="2019-04-08T20:23:31.865" v="26040"/>
        <pc:sldMkLst>
          <pc:docMk/>
          <pc:sldMk cId="1370227318" sldId="544"/>
        </pc:sldMkLst>
      </pc:sldChg>
      <pc:sldChg chg="modTransition">
        <pc:chgData name="sun above" userId="af778d66278731e4" providerId="LiveId" clId="{552B5A4A-72AE-459A-85B2-74401FBF69C3}" dt="2019-04-08T20:23:31.865" v="26040"/>
        <pc:sldMkLst>
          <pc:docMk/>
          <pc:sldMk cId="1456578514" sldId="545"/>
        </pc:sldMkLst>
      </pc:sldChg>
      <pc:sldChg chg="modTransition">
        <pc:chgData name="sun above" userId="af778d66278731e4" providerId="LiveId" clId="{552B5A4A-72AE-459A-85B2-74401FBF69C3}" dt="2019-04-08T20:23:31.865" v="26040"/>
        <pc:sldMkLst>
          <pc:docMk/>
          <pc:sldMk cId="407972831" sldId="546"/>
        </pc:sldMkLst>
      </pc:sldChg>
      <pc:sldChg chg="modTransition">
        <pc:chgData name="sun above" userId="af778d66278731e4" providerId="LiveId" clId="{552B5A4A-72AE-459A-85B2-74401FBF69C3}" dt="2019-04-08T20:23:31.865" v="26040"/>
        <pc:sldMkLst>
          <pc:docMk/>
          <pc:sldMk cId="1316687960" sldId="547"/>
        </pc:sldMkLst>
      </pc:sldChg>
      <pc:sldChg chg="modTransition">
        <pc:chgData name="sun above" userId="af778d66278731e4" providerId="LiveId" clId="{552B5A4A-72AE-459A-85B2-74401FBF69C3}" dt="2019-04-08T20:23:31.865" v="26040"/>
        <pc:sldMkLst>
          <pc:docMk/>
          <pc:sldMk cId="1461229501" sldId="548"/>
        </pc:sldMkLst>
      </pc:sldChg>
      <pc:sldChg chg="modTransition">
        <pc:chgData name="sun above" userId="af778d66278731e4" providerId="LiveId" clId="{552B5A4A-72AE-459A-85B2-74401FBF69C3}" dt="2019-04-08T20:23:31.865" v="26040"/>
        <pc:sldMkLst>
          <pc:docMk/>
          <pc:sldMk cId="3901606438" sldId="549"/>
        </pc:sldMkLst>
      </pc:sldChg>
      <pc:sldChg chg="modTransition">
        <pc:chgData name="sun above" userId="af778d66278731e4" providerId="LiveId" clId="{552B5A4A-72AE-459A-85B2-74401FBF69C3}" dt="2019-04-08T20:23:31.865" v="26040"/>
        <pc:sldMkLst>
          <pc:docMk/>
          <pc:sldMk cId="334797484" sldId="550"/>
        </pc:sldMkLst>
      </pc:sldChg>
      <pc:sldChg chg="modTransition">
        <pc:chgData name="sun above" userId="af778d66278731e4" providerId="LiveId" clId="{552B5A4A-72AE-459A-85B2-74401FBF69C3}" dt="2019-04-08T20:23:31.865" v="26040"/>
        <pc:sldMkLst>
          <pc:docMk/>
          <pc:sldMk cId="3117384513" sldId="551"/>
        </pc:sldMkLst>
      </pc:sldChg>
      <pc:sldChg chg="modTransition">
        <pc:chgData name="sun above" userId="af778d66278731e4" providerId="LiveId" clId="{552B5A4A-72AE-459A-85B2-74401FBF69C3}" dt="2019-04-08T20:23:31.865" v="26040"/>
        <pc:sldMkLst>
          <pc:docMk/>
          <pc:sldMk cId="3565396724" sldId="559"/>
        </pc:sldMkLst>
      </pc:sldChg>
      <pc:sldChg chg="modTransition">
        <pc:chgData name="sun above" userId="af778d66278731e4" providerId="LiveId" clId="{552B5A4A-72AE-459A-85B2-74401FBF69C3}" dt="2019-04-08T20:23:31.865" v="26040"/>
        <pc:sldMkLst>
          <pc:docMk/>
          <pc:sldMk cId="601971208" sldId="560"/>
        </pc:sldMkLst>
      </pc:sldChg>
      <pc:sldChg chg="modTransition">
        <pc:chgData name="sun above" userId="af778d66278731e4" providerId="LiveId" clId="{552B5A4A-72AE-459A-85B2-74401FBF69C3}" dt="2019-04-08T20:23:31.865" v="26040"/>
        <pc:sldMkLst>
          <pc:docMk/>
          <pc:sldMk cId="1000390200" sldId="561"/>
        </pc:sldMkLst>
      </pc:sldChg>
      <pc:sldChg chg="modTransition">
        <pc:chgData name="sun above" userId="af778d66278731e4" providerId="LiveId" clId="{552B5A4A-72AE-459A-85B2-74401FBF69C3}" dt="2019-04-08T20:23:31.865" v="26040"/>
        <pc:sldMkLst>
          <pc:docMk/>
          <pc:sldMk cId="3151703748" sldId="562"/>
        </pc:sldMkLst>
      </pc:sldChg>
      <pc:sldChg chg="modTransition">
        <pc:chgData name="sun above" userId="af778d66278731e4" providerId="LiveId" clId="{552B5A4A-72AE-459A-85B2-74401FBF69C3}" dt="2019-04-08T20:23:31.865" v="26040"/>
        <pc:sldMkLst>
          <pc:docMk/>
          <pc:sldMk cId="778764452" sldId="563"/>
        </pc:sldMkLst>
      </pc:sldChg>
      <pc:sldChg chg="modTransition">
        <pc:chgData name="sun above" userId="af778d66278731e4" providerId="LiveId" clId="{552B5A4A-72AE-459A-85B2-74401FBF69C3}" dt="2019-04-08T20:23:31.865" v="26040"/>
        <pc:sldMkLst>
          <pc:docMk/>
          <pc:sldMk cId="614433417" sldId="564"/>
        </pc:sldMkLst>
      </pc:sldChg>
      <pc:sldChg chg="modTransition">
        <pc:chgData name="sun above" userId="af778d66278731e4" providerId="LiveId" clId="{552B5A4A-72AE-459A-85B2-74401FBF69C3}" dt="2019-04-08T20:23:31.865" v="26040"/>
        <pc:sldMkLst>
          <pc:docMk/>
          <pc:sldMk cId="2556488211" sldId="565"/>
        </pc:sldMkLst>
      </pc:sldChg>
      <pc:sldChg chg="modTransition">
        <pc:chgData name="sun above" userId="af778d66278731e4" providerId="LiveId" clId="{552B5A4A-72AE-459A-85B2-74401FBF69C3}" dt="2019-04-08T20:23:31.865" v="26040"/>
        <pc:sldMkLst>
          <pc:docMk/>
          <pc:sldMk cId="849743991" sldId="567"/>
        </pc:sldMkLst>
      </pc:sldChg>
      <pc:sldChg chg="add modTransition">
        <pc:chgData name="sun above" userId="af778d66278731e4" providerId="LiveId" clId="{552B5A4A-72AE-459A-85B2-74401FBF69C3}" dt="2019-04-08T20:23:31.865" v="26040"/>
        <pc:sldMkLst>
          <pc:docMk/>
          <pc:sldMk cId="33479551" sldId="568"/>
        </pc:sldMkLst>
      </pc:sldChg>
      <pc:sldChg chg="modTransition">
        <pc:chgData name="sun above" userId="af778d66278731e4" providerId="LiveId" clId="{552B5A4A-72AE-459A-85B2-74401FBF69C3}" dt="2019-04-08T20:23:31.865" v="26040"/>
        <pc:sldMkLst>
          <pc:docMk/>
          <pc:sldMk cId="1188458480" sldId="569"/>
        </pc:sldMkLst>
      </pc:sldChg>
      <pc:sldChg chg="modTransition">
        <pc:chgData name="sun above" userId="af778d66278731e4" providerId="LiveId" clId="{552B5A4A-72AE-459A-85B2-74401FBF69C3}" dt="2019-04-08T20:23:31.865" v="26040"/>
        <pc:sldMkLst>
          <pc:docMk/>
          <pc:sldMk cId="2921964799" sldId="570"/>
        </pc:sldMkLst>
      </pc:sldChg>
      <pc:sldChg chg="modTransition">
        <pc:chgData name="sun above" userId="af778d66278731e4" providerId="LiveId" clId="{552B5A4A-72AE-459A-85B2-74401FBF69C3}" dt="2019-04-08T20:23:31.865" v="26040"/>
        <pc:sldMkLst>
          <pc:docMk/>
          <pc:sldMk cId="3660289017" sldId="571"/>
        </pc:sldMkLst>
      </pc:sldChg>
      <pc:sldChg chg="modTransition">
        <pc:chgData name="sun above" userId="af778d66278731e4" providerId="LiveId" clId="{552B5A4A-72AE-459A-85B2-74401FBF69C3}" dt="2019-04-08T20:23:31.865" v="26040"/>
        <pc:sldMkLst>
          <pc:docMk/>
          <pc:sldMk cId="995550992" sldId="572"/>
        </pc:sldMkLst>
      </pc:sldChg>
      <pc:sldChg chg="modTransition">
        <pc:chgData name="sun above" userId="af778d66278731e4" providerId="LiveId" clId="{552B5A4A-72AE-459A-85B2-74401FBF69C3}" dt="2019-04-08T20:23:31.865" v="26040"/>
        <pc:sldMkLst>
          <pc:docMk/>
          <pc:sldMk cId="973726226" sldId="573"/>
        </pc:sldMkLst>
      </pc:sldChg>
      <pc:sldChg chg="modTransition">
        <pc:chgData name="sun above" userId="af778d66278731e4" providerId="LiveId" clId="{552B5A4A-72AE-459A-85B2-74401FBF69C3}" dt="2019-04-08T20:23:31.865" v="26040"/>
        <pc:sldMkLst>
          <pc:docMk/>
          <pc:sldMk cId="3977813073" sldId="574"/>
        </pc:sldMkLst>
      </pc:sldChg>
      <pc:sldChg chg="modTransition">
        <pc:chgData name="sun above" userId="af778d66278731e4" providerId="LiveId" clId="{552B5A4A-72AE-459A-85B2-74401FBF69C3}" dt="2019-04-08T20:23:31.865" v="26040"/>
        <pc:sldMkLst>
          <pc:docMk/>
          <pc:sldMk cId="1330976581" sldId="576"/>
        </pc:sldMkLst>
      </pc:sldChg>
      <pc:sldChg chg="modTransition">
        <pc:chgData name="sun above" userId="af778d66278731e4" providerId="LiveId" clId="{552B5A4A-72AE-459A-85B2-74401FBF69C3}" dt="2019-04-08T20:23:31.865" v="26040"/>
        <pc:sldMkLst>
          <pc:docMk/>
          <pc:sldMk cId="3392344699" sldId="577"/>
        </pc:sldMkLst>
      </pc:sldChg>
      <pc:sldChg chg="modTransition">
        <pc:chgData name="sun above" userId="af778d66278731e4" providerId="LiveId" clId="{552B5A4A-72AE-459A-85B2-74401FBF69C3}" dt="2019-04-08T20:23:31.865" v="26040"/>
        <pc:sldMkLst>
          <pc:docMk/>
          <pc:sldMk cId="737620701" sldId="578"/>
        </pc:sldMkLst>
      </pc:sldChg>
      <pc:sldChg chg="modTransition">
        <pc:chgData name="sun above" userId="af778d66278731e4" providerId="LiveId" clId="{552B5A4A-72AE-459A-85B2-74401FBF69C3}" dt="2019-04-08T20:23:31.865" v="26040"/>
        <pc:sldMkLst>
          <pc:docMk/>
          <pc:sldMk cId="781399814" sldId="579"/>
        </pc:sldMkLst>
      </pc:sldChg>
      <pc:sldChg chg="modSp modTransition">
        <pc:chgData name="sun above" userId="af778d66278731e4" providerId="LiveId" clId="{552B5A4A-72AE-459A-85B2-74401FBF69C3}" dt="2019-04-08T20:23:31.865" v="26040"/>
        <pc:sldMkLst>
          <pc:docMk/>
          <pc:sldMk cId="2203078505" sldId="580"/>
        </pc:sldMkLst>
        <pc:spChg chg="mod">
          <ac:chgData name="sun above" userId="af778d66278731e4" providerId="LiveId" clId="{552B5A4A-72AE-459A-85B2-74401FBF69C3}" dt="2019-03-26T12:59:20.947" v="2608" actId="120"/>
          <ac:spMkLst>
            <pc:docMk/>
            <pc:sldMk cId="2203078505" sldId="580"/>
            <ac:spMk id="2" creationId="{00000000-0000-0000-0000-000000000000}"/>
          </ac:spMkLst>
        </pc:spChg>
        <pc:grpChg chg="mod">
          <ac:chgData name="sun above" userId="af778d66278731e4" providerId="LiveId" clId="{552B5A4A-72AE-459A-85B2-74401FBF69C3}" dt="2019-03-26T12:59:46.184" v="2612" actId="1076"/>
          <ac:grpSpMkLst>
            <pc:docMk/>
            <pc:sldMk cId="2203078505" sldId="580"/>
            <ac:grpSpMk id="9" creationId="{00000000-0000-0000-0000-000000000000}"/>
          </ac:grpSpMkLst>
        </pc:grpChg>
        <pc:picChg chg="mod">
          <ac:chgData name="sun above" userId="af778d66278731e4" providerId="LiveId" clId="{552B5A4A-72AE-459A-85B2-74401FBF69C3}" dt="2019-03-26T12:59:39.046" v="2610" actId="1076"/>
          <ac:picMkLst>
            <pc:docMk/>
            <pc:sldMk cId="2203078505" sldId="580"/>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740404645" sldId="581"/>
        </pc:sldMkLst>
        <pc:picChg chg="mod">
          <ac:chgData name="sun above" userId="af778d66278731e4" providerId="LiveId" clId="{552B5A4A-72AE-459A-85B2-74401FBF69C3}" dt="2019-03-31T06:04:06.766" v="7308" actId="1076"/>
          <ac:picMkLst>
            <pc:docMk/>
            <pc:sldMk cId="1740404645" sldId="581"/>
            <ac:picMk id="7" creationId="{00000000-0000-0000-0000-000000000000}"/>
          </ac:picMkLst>
        </pc:picChg>
        <pc:picChg chg="mod">
          <ac:chgData name="sun above" userId="af778d66278731e4" providerId="LiveId" clId="{552B5A4A-72AE-459A-85B2-74401FBF69C3}" dt="2019-03-31T06:04:16.579" v="7309" actId="108"/>
          <ac:picMkLst>
            <pc:docMk/>
            <pc:sldMk cId="1740404645" sldId="581"/>
            <ac:picMk id="1026" creationId="{00000000-0000-0000-0000-000000000000}"/>
          </ac:picMkLst>
        </pc:picChg>
      </pc:sldChg>
      <pc:sldChg chg="ord modTransition">
        <pc:chgData name="sun above" userId="af778d66278731e4" providerId="LiveId" clId="{552B5A4A-72AE-459A-85B2-74401FBF69C3}" dt="2019-04-08T20:23:31.865" v="26040"/>
        <pc:sldMkLst>
          <pc:docMk/>
          <pc:sldMk cId="757596383" sldId="582"/>
        </pc:sldMkLst>
      </pc:sldChg>
      <pc:sldChg chg="modTransition">
        <pc:chgData name="sun above" userId="af778d66278731e4" providerId="LiveId" clId="{552B5A4A-72AE-459A-85B2-74401FBF69C3}" dt="2019-04-08T20:23:31.865" v="26040"/>
        <pc:sldMkLst>
          <pc:docMk/>
          <pc:sldMk cId="2083512183" sldId="584"/>
        </pc:sldMkLst>
      </pc:sldChg>
      <pc:sldChg chg="modSp modTransition">
        <pc:chgData name="sun above" userId="af778d66278731e4" providerId="LiveId" clId="{552B5A4A-72AE-459A-85B2-74401FBF69C3}" dt="2019-04-09T06:24:04.594" v="26065" actId="20577"/>
        <pc:sldMkLst>
          <pc:docMk/>
          <pc:sldMk cId="1657265463" sldId="585"/>
        </pc:sldMkLst>
        <pc:spChg chg="mod">
          <ac:chgData name="sun above" userId="af778d66278731e4" providerId="LiveId" clId="{552B5A4A-72AE-459A-85B2-74401FBF69C3}" dt="2019-03-31T06:03:28.487" v="7303" actId="20577"/>
          <ac:spMkLst>
            <pc:docMk/>
            <pc:sldMk cId="1657265463" sldId="585"/>
            <ac:spMk id="2" creationId="{00000000-0000-0000-0000-000000000000}"/>
          </ac:spMkLst>
        </pc:spChg>
        <pc:spChg chg="mod">
          <ac:chgData name="sun above" userId="af778d66278731e4" providerId="LiveId" clId="{552B5A4A-72AE-459A-85B2-74401FBF69C3}" dt="2019-04-09T06:24:04.594" v="26065" actId="20577"/>
          <ac:spMkLst>
            <pc:docMk/>
            <pc:sldMk cId="1657265463" sldId="585"/>
            <ac:spMk id="3" creationId="{00000000-0000-0000-0000-000000000000}"/>
          </ac:spMkLst>
        </pc:spChg>
      </pc:sldChg>
      <pc:sldChg chg="modSp modTransition">
        <pc:chgData name="sun above" userId="af778d66278731e4" providerId="LiveId" clId="{552B5A4A-72AE-459A-85B2-74401FBF69C3}" dt="2019-04-08T20:23:31.865" v="26040"/>
        <pc:sldMkLst>
          <pc:docMk/>
          <pc:sldMk cId="366091889" sldId="586"/>
        </pc:sldMkLst>
        <pc:spChg chg="mod">
          <ac:chgData name="sun above" userId="af778d66278731e4" providerId="LiveId" clId="{552B5A4A-72AE-459A-85B2-74401FBF69C3}" dt="2019-03-31T05:44:30.752" v="6819" actId="20577"/>
          <ac:spMkLst>
            <pc:docMk/>
            <pc:sldMk cId="366091889" sldId="58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873968169" sldId="587"/>
        </pc:sldMkLst>
        <pc:spChg chg="mod">
          <ac:chgData name="sun above" userId="af778d66278731e4" providerId="LiveId" clId="{552B5A4A-72AE-459A-85B2-74401FBF69C3}" dt="2019-03-30T22:49:00.949" v="6770" actId="6549"/>
          <ac:spMkLst>
            <pc:docMk/>
            <pc:sldMk cId="1873968169" sldId="587"/>
            <ac:spMk id="3" creationId="{00000000-0000-0000-0000-000000000000}"/>
          </ac:spMkLst>
        </pc:spChg>
        <pc:spChg chg="add del">
          <ac:chgData name="sun above" userId="af778d66278731e4" providerId="LiveId" clId="{552B5A4A-72AE-459A-85B2-74401FBF69C3}" dt="2019-03-30T20:44:08.999" v="6696"/>
          <ac:spMkLst>
            <pc:docMk/>
            <pc:sldMk cId="1873968169" sldId="587"/>
            <ac:spMk id="10" creationId="{C9D35AD0-3220-4C22-B30F-7426D6FB09A8}"/>
          </ac:spMkLst>
        </pc:spChg>
        <pc:spChg chg="add del mod">
          <ac:chgData name="sun above" userId="af778d66278731e4" providerId="LiveId" clId="{552B5A4A-72AE-459A-85B2-74401FBF69C3}" dt="2019-03-30T20:45:23.921" v="6703" actId="478"/>
          <ac:spMkLst>
            <pc:docMk/>
            <pc:sldMk cId="1873968169" sldId="587"/>
            <ac:spMk id="11" creationId="{A7418A56-D1D1-4CF5-BFCE-58F320E85F2A}"/>
          </ac:spMkLst>
        </pc:spChg>
        <pc:spChg chg="add del mod">
          <ac:chgData name="sun above" userId="af778d66278731e4" providerId="LiveId" clId="{552B5A4A-72AE-459A-85B2-74401FBF69C3}" dt="2019-03-30T20:45:23.921" v="6703" actId="478"/>
          <ac:spMkLst>
            <pc:docMk/>
            <pc:sldMk cId="1873968169" sldId="587"/>
            <ac:spMk id="14" creationId="{E046CC74-0FB8-4E15-8847-AF2BC83C71B7}"/>
          </ac:spMkLst>
        </pc:spChg>
        <pc:spChg chg="add del">
          <ac:chgData name="sun above" userId="af778d66278731e4" providerId="LiveId" clId="{552B5A4A-72AE-459A-85B2-74401FBF69C3}" dt="2019-03-30T20:46:26.049" v="6728"/>
          <ac:spMkLst>
            <pc:docMk/>
            <pc:sldMk cId="1873968169" sldId="587"/>
            <ac:spMk id="17" creationId="{28AA10D1-2845-4C82-A3AB-5F67D15139C8}"/>
          </ac:spMkLst>
        </pc:spChg>
        <pc:spChg chg="add del">
          <ac:chgData name="sun above" userId="af778d66278731e4" providerId="LiveId" clId="{552B5A4A-72AE-459A-85B2-74401FBF69C3}" dt="2019-03-30T20:46:25.517" v="6727"/>
          <ac:spMkLst>
            <pc:docMk/>
            <pc:sldMk cId="1873968169" sldId="587"/>
            <ac:spMk id="18" creationId="{7785EDF7-438D-4AD8-9079-662C58C3AEEA}"/>
          </ac:spMkLst>
        </pc:spChg>
        <pc:spChg chg="add del mod">
          <ac:chgData name="sun above" userId="af778d66278731e4" providerId="LiveId" clId="{552B5A4A-72AE-459A-85B2-74401FBF69C3}" dt="2019-03-30T20:47:03.320" v="6733" actId="478"/>
          <ac:spMkLst>
            <pc:docMk/>
            <pc:sldMk cId="1873968169" sldId="587"/>
            <ac:spMk id="19" creationId="{AC9D66EF-2FF6-4503-AD5B-D9576FDD3193}"/>
          </ac:spMkLst>
        </pc:spChg>
        <pc:picChg chg="add mod">
          <ac:chgData name="sun above" userId="af778d66278731e4" providerId="LiveId" clId="{552B5A4A-72AE-459A-85B2-74401FBF69C3}" dt="2019-03-30T22:49:09.195" v="6772" actId="1076"/>
          <ac:picMkLst>
            <pc:docMk/>
            <pc:sldMk cId="1873968169" sldId="587"/>
            <ac:picMk id="20" creationId="{3AC96473-BA18-43EA-BA7A-F15762DC2B6F}"/>
          </ac:picMkLst>
        </pc:picChg>
        <pc:picChg chg="add del mod">
          <ac:chgData name="sun above" userId="af778d66278731e4" providerId="LiveId" clId="{552B5A4A-72AE-459A-85B2-74401FBF69C3}" dt="2019-03-30T22:51:21.038" v="6781" actId="478"/>
          <ac:picMkLst>
            <pc:docMk/>
            <pc:sldMk cId="1873968169" sldId="587"/>
            <ac:picMk id="1026" creationId="{03ABBF3B-DCE7-4433-AAE5-5FD2AA1525EB}"/>
          </ac:picMkLst>
        </pc:picChg>
      </pc:sldChg>
      <pc:sldChg chg="ord modTransition">
        <pc:chgData name="sun above" userId="af778d66278731e4" providerId="LiveId" clId="{552B5A4A-72AE-459A-85B2-74401FBF69C3}" dt="2019-04-08T20:23:31.865" v="26040"/>
        <pc:sldMkLst>
          <pc:docMk/>
          <pc:sldMk cId="2203200431" sldId="588"/>
        </pc:sldMkLst>
      </pc:sldChg>
      <pc:sldChg chg="modSp modTransition">
        <pc:chgData name="sun above" userId="af778d66278731e4" providerId="LiveId" clId="{552B5A4A-72AE-459A-85B2-74401FBF69C3}" dt="2019-04-08T20:23:31.865" v="26040"/>
        <pc:sldMkLst>
          <pc:docMk/>
          <pc:sldMk cId="564937036" sldId="589"/>
        </pc:sldMkLst>
        <pc:spChg chg="mod">
          <ac:chgData name="sun above" userId="af778d66278731e4" providerId="LiveId" clId="{552B5A4A-72AE-459A-85B2-74401FBF69C3}" dt="2019-03-31T06:01:04.710" v="7264" actId="20577"/>
          <ac:spMkLst>
            <pc:docMk/>
            <pc:sldMk cId="564937036" sldId="589"/>
            <ac:spMk id="3" creationId="{00000000-0000-0000-0000-000000000000}"/>
          </ac:spMkLst>
        </pc:spChg>
        <pc:spChg chg="mod">
          <ac:chgData name="sun above" userId="af778d66278731e4" providerId="LiveId" clId="{552B5A4A-72AE-459A-85B2-74401FBF69C3}" dt="2019-04-01T00:11:02.561" v="10621" actId="14100"/>
          <ac:spMkLst>
            <pc:docMk/>
            <pc:sldMk cId="564937036" sldId="589"/>
            <ac:spMk id="7" creationId="{00000000-0000-0000-0000-000000000000}"/>
          </ac:spMkLst>
        </pc:spChg>
      </pc:sldChg>
      <pc:sldChg chg="add modTransition">
        <pc:chgData name="sun above" userId="af778d66278731e4" providerId="LiveId" clId="{552B5A4A-72AE-459A-85B2-74401FBF69C3}" dt="2019-04-08T20:23:31.865" v="26040"/>
        <pc:sldMkLst>
          <pc:docMk/>
          <pc:sldMk cId="3592243154" sldId="590"/>
        </pc:sldMkLst>
      </pc:sldChg>
      <pc:sldChg chg="modSp ord modTransition">
        <pc:chgData name="sun above" userId="af778d66278731e4" providerId="LiveId" clId="{552B5A4A-72AE-459A-85B2-74401FBF69C3}" dt="2019-04-08T20:23:31.865" v="26040"/>
        <pc:sldMkLst>
          <pc:docMk/>
          <pc:sldMk cId="826883752" sldId="591"/>
        </pc:sldMkLst>
        <pc:spChg chg="mod">
          <ac:chgData name="sun above" userId="af778d66278731e4" providerId="LiveId" clId="{552B5A4A-72AE-459A-85B2-74401FBF69C3}" dt="2019-03-26T13:06:45.405" v="2897" actId="20577"/>
          <ac:spMkLst>
            <pc:docMk/>
            <pc:sldMk cId="826883752" sldId="591"/>
            <ac:spMk id="3" creationId="{00000000-0000-0000-0000-000000000000}"/>
          </ac:spMkLst>
        </pc:spChg>
        <pc:grpChg chg="mod">
          <ac:chgData name="sun above" userId="af778d66278731e4" providerId="LiveId" clId="{552B5A4A-72AE-459A-85B2-74401FBF69C3}" dt="2019-03-26T13:06:32.902" v="2883" actId="1076"/>
          <ac:grpSpMkLst>
            <pc:docMk/>
            <pc:sldMk cId="826883752" sldId="591"/>
            <ac:grpSpMk id="7" creationId="{00000000-0000-0000-0000-000000000000}"/>
          </ac:grpSpMkLst>
        </pc:grpChg>
      </pc:sldChg>
      <pc:sldChg chg="add modTransition">
        <pc:chgData name="sun above" userId="af778d66278731e4" providerId="LiveId" clId="{552B5A4A-72AE-459A-85B2-74401FBF69C3}" dt="2019-04-08T20:23:31.865" v="26040"/>
        <pc:sldMkLst>
          <pc:docMk/>
          <pc:sldMk cId="2189418658" sldId="592"/>
        </pc:sldMkLst>
      </pc:sldChg>
      <pc:sldChg chg="add modTransition">
        <pc:chgData name="sun above" userId="af778d66278731e4" providerId="LiveId" clId="{552B5A4A-72AE-459A-85B2-74401FBF69C3}" dt="2019-04-08T20:23:31.865" v="26040"/>
        <pc:sldMkLst>
          <pc:docMk/>
          <pc:sldMk cId="355845170" sldId="593"/>
        </pc:sldMkLst>
      </pc:sldChg>
      <pc:sldChg chg="add modTransition">
        <pc:chgData name="sun above" userId="af778d66278731e4" providerId="LiveId" clId="{552B5A4A-72AE-459A-85B2-74401FBF69C3}" dt="2019-04-08T20:23:31.865" v="26040"/>
        <pc:sldMkLst>
          <pc:docMk/>
          <pc:sldMk cId="460506605" sldId="594"/>
        </pc:sldMkLst>
      </pc:sldChg>
      <pc:sldChg chg="add modTransition">
        <pc:chgData name="sun above" userId="af778d66278731e4" providerId="LiveId" clId="{552B5A4A-72AE-459A-85B2-74401FBF69C3}" dt="2019-04-08T20:23:31.865" v="26040"/>
        <pc:sldMkLst>
          <pc:docMk/>
          <pc:sldMk cId="2948253375" sldId="595"/>
        </pc:sldMkLst>
      </pc:sldChg>
      <pc:sldChg chg="add modTransition">
        <pc:chgData name="sun above" userId="af778d66278731e4" providerId="LiveId" clId="{552B5A4A-72AE-459A-85B2-74401FBF69C3}" dt="2019-04-08T20:23:31.865" v="26040"/>
        <pc:sldMkLst>
          <pc:docMk/>
          <pc:sldMk cId="449380294" sldId="596"/>
        </pc:sldMkLst>
      </pc:sldChg>
      <pc:sldChg chg="add modTransition">
        <pc:chgData name="sun above" userId="af778d66278731e4" providerId="LiveId" clId="{552B5A4A-72AE-459A-85B2-74401FBF69C3}" dt="2019-04-08T20:23:31.865" v="26040"/>
        <pc:sldMkLst>
          <pc:docMk/>
          <pc:sldMk cId="1052787752" sldId="597"/>
        </pc:sldMkLst>
      </pc:sldChg>
      <pc:sldChg chg="add modTransition">
        <pc:chgData name="sun above" userId="af778d66278731e4" providerId="LiveId" clId="{552B5A4A-72AE-459A-85B2-74401FBF69C3}" dt="2019-04-08T20:23:31.865" v="26040"/>
        <pc:sldMkLst>
          <pc:docMk/>
          <pc:sldMk cId="4129546056" sldId="598"/>
        </pc:sldMkLst>
      </pc:sldChg>
      <pc:sldChg chg="add modTransition">
        <pc:chgData name="sun above" userId="af778d66278731e4" providerId="LiveId" clId="{552B5A4A-72AE-459A-85B2-74401FBF69C3}" dt="2019-04-08T20:23:31.865" v="26040"/>
        <pc:sldMkLst>
          <pc:docMk/>
          <pc:sldMk cId="873342216" sldId="599"/>
        </pc:sldMkLst>
      </pc:sldChg>
      <pc:sldChg chg="add modTransition">
        <pc:chgData name="sun above" userId="af778d66278731e4" providerId="LiveId" clId="{552B5A4A-72AE-459A-85B2-74401FBF69C3}" dt="2019-04-08T20:23:31.865" v="26040"/>
        <pc:sldMkLst>
          <pc:docMk/>
          <pc:sldMk cId="2773943083" sldId="600"/>
        </pc:sldMkLst>
      </pc:sldChg>
      <pc:sldChg chg="add modTransition">
        <pc:chgData name="sun above" userId="af778d66278731e4" providerId="LiveId" clId="{552B5A4A-72AE-459A-85B2-74401FBF69C3}" dt="2019-04-08T20:23:31.865" v="26040"/>
        <pc:sldMkLst>
          <pc:docMk/>
          <pc:sldMk cId="1217044655" sldId="601"/>
        </pc:sldMkLst>
      </pc:sldChg>
      <pc:sldChg chg="add modTransition">
        <pc:chgData name="sun above" userId="af778d66278731e4" providerId="LiveId" clId="{552B5A4A-72AE-459A-85B2-74401FBF69C3}" dt="2019-04-08T20:23:31.865" v="26040"/>
        <pc:sldMkLst>
          <pc:docMk/>
          <pc:sldMk cId="4210296354" sldId="602"/>
        </pc:sldMkLst>
      </pc:sldChg>
      <pc:sldChg chg="add modTransition">
        <pc:chgData name="sun above" userId="af778d66278731e4" providerId="LiveId" clId="{552B5A4A-72AE-459A-85B2-74401FBF69C3}" dt="2019-04-08T20:23:31.865" v="26040"/>
        <pc:sldMkLst>
          <pc:docMk/>
          <pc:sldMk cId="3416923179" sldId="603"/>
        </pc:sldMkLst>
      </pc:sldChg>
      <pc:sldChg chg="add modTransition">
        <pc:chgData name="sun above" userId="af778d66278731e4" providerId="LiveId" clId="{552B5A4A-72AE-459A-85B2-74401FBF69C3}" dt="2019-04-08T20:23:31.865" v="26040"/>
        <pc:sldMkLst>
          <pc:docMk/>
          <pc:sldMk cId="1214001875" sldId="604"/>
        </pc:sldMkLst>
      </pc:sldChg>
      <pc:sldChg chg="modSp modTransition">
        <pc:chgData name="sun above" userId="af778d66278731e4" providerId="LiveId" clId="{552B5A4A-72AE-459A-85B2-74401FBF69C3}" dt="2019-04-08T20:23:31.865" v="26040"/>
        <pc:sldMkLst>
          <pc:docMk/>
          <pc:sldMk cId="1446146299" sldId="606"/>
        </pc:sldMkLst>
        <pc:spChg chg="mod">
          <ac:chgData name="sun above" userId="af778d66278731e4" providerId="LiveId" clId="{552B5A4A-72AE-459A-85B2-74401FBF69C3}" dt="2019-04-01T05:22:13.171" v="10714" actId="20577"/>
          <ac:spMkLst>
            <pc:docMk/>
            <pc:sldMk cId="1446146299" sldId="606"/>
            <ac:spMk id="3" creationId="{00000000-0000-0000-0000-000000000000}"/>
          </ac:spMkLst>
        </pc:spChg>
      </pc:sldChg>
      <pc:sldChg chg="add modTransition">
        <pc:chgData name="sun above" userId="af778d66278731e4" providerId="LiveId" clId="{552B5A4A-72AE-459A-85B2-74401FBF69C3}" dt="2019-04-08T20:23:31.865" v="26040"/>
        <pc:sldMkLst>
          <pc:docMk/>
          <pc:sldMk cId="332661995" sldId="607"/>
        </pc:sldMkLst>
      </pc:sldChg>
      <pc:sldChg chg="add modTransition">
        <pc:chgData name="sun above" userId="af778d66278731e4" providerId="LiveId" clId="{552B5A4A-72AE-459A-85B2-74401FBF69C3}" dt="2019-04-08T20:23:31.865" v="26040"/>
        <pc:sldMkLst>
          <pc:docMk/>
          <pc:sldMk cId="2358722887" sldId="608"/>
        </pc:sldMkLst>
      </pc:sldChg>
      <pc:sldChg chg="modSp modTransition">
        <pc:chgData name="sun above" userId="af778d66278731e4" providerId="LiveId" clId="{552B5A4A-72AE-459A-85B2-74401FBF69C3}" dt="2019-04-08T20:23:31.865" v="26040"/>
        <pc:sldMkLst>
          <pc:docMk/>
          <pc:sldMk cId="2165254555" sldId="611"/>
        </pc:sldMkLst>
        <pc:spChg chg="mod">
          <ac:chgData name="sun above" userId="af778d66278731e4" providerId="LiveId" clId="{552B5A4A-72AE-459A-85B2-74401FBF69C3}" dt="2019-03-26T13:08:44.038" v="2913" actId="207"/>
          <ac:spMkLst>
            <pc:docMk/>
            <pc:sldMk cId="2165254555" sldId="611"/>
            <ac:spMk id="2" creationId="{00000000-0000-0000-0000-000000000000}"/>
          </ac:spMkLst>
        </pc:spChg>
        <pc:spChg chg="mod">
          <ac:chgData name="sun above" userId="af778d66278731e4" providerId="LiveId" clId="{552B5A4A-72AE-459A-85B2-74401FBF69C3}" dt="2019-04-04T23:01:24.630" v="13587" actId="6549"/>
          <ac:spMkLst>
            <pc:docMk/>
            <pc:sldMk cId="2165254555" sldId="61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23501931" sldId="613"/>
        </pc:sldMkLst>
        <pc:spChg chg="mod">
          <ac:chgData name="sun above" userId="af778d66278731e4" providerId="LiveId" clId="{552B5A4A-72AE-459A-85B2-74401FBF69C3}" dt="2019-04-01T05:29:08.531" v="10836" actId="2711"/>
          <ac:spMkLst>
            <pc:docMk/>
            <pc:sldMk cId="3523501931" sldId="613"/>
            <ac:spMk id="9" creationId="{00000000-0000-0000-0000-000000000000}"/>
          </ac:spMkLst>
        </pc:spChg>
        <pc:graphicFrameChg chg="mod modGraphic">
          <ac:chgData name="sun above" userId="af778d66278731e4" providerId="LiveId" clId="{552B5A4A-72AE-459A-85B2-74401FBF69C3}" dt="2019-03-31T14:46:55.033" v="7472" actId="12385"/>
          <ac:graphicFrameMkLst>
            <pc:docMk/>
            <pc:sldMk cId="3523501931" sldId="613"/>
            <ac:graphicFrameMk id="7" creationId="{00000000-0000-0000-0000-000000000000}"/>
          </ac:graphicFrameMkLst>
        </pc:graphicFrameChg>
        <pc:graphicFrameChg chg="add del mod">
          <ac:chgData name="sun above" userId="af778d66278731e4" providerId="LiveId" clId="{552B5A4A-72AE-459A-85B2-74401FBF69C3}" dt="2019-03-31T14:44:08.378" v="7457" actId="478"/>
          <ac:graphicFrameMkLst>
            <pc:docMk/>
            <pc:sldMk cId="3523501931" sldId="613"/>
            <ac:graphicFrameMk id="11" creationId="{38931CF5-6783-4BB2-8F01-4341E7D330EA}"/>
          </ac:graphicFrameMkLst>
        </pc:graphicFrameChg>
      </pc:sldChg>
      <pc:sldChg chg="modTransition">
        <pc:chgData name="sun above" userId="af778d66278731e4" providerId="LiveId" clId="{552B5A4A-72AE-459A-85B2-74401FBF69C3}" dt="2019-04-08T20:23:31.865" v="26040"/>
        <pc:sldMkLst>
          <pc:docMk/>
          <pc:sldMk cId="4016887920" sldId="615"/>
        </pc:sldMkLst>
      </pc:sldChg>
      <pc:sldChg chg="add ord">
        <pc:chgData name="sun above" userId="af778d66278731e4" providerId="LiveId" clId="{552B5A4A-72AE-459A-85B2-74401FBF69C3}" dt="2019-04-09T06:23:07.388" v="26044"/>
        <pc:sldMkLst>
          <pc:docMk/>
          <pc:sldMk cId="4089100928" sldId="616"/>
        </pc:sldMkLst>
      </pc:sldChg>
      <pc:sldChg chg="ord modTransition">
        <pc:chgData name="sun above" userId="af778d66278731e4" providerId="LiveId" clId="{552B5A4A-72AE-459A-85B2-74401FBF69C3}" dt="2019-04-08T20:23:31.865" v="26040"/>
        <pc:sldMkLst>
          <pc:docMk/>
          <pc:sldMk cId="1433370726" sldId="617"/>
        </pc:sldMkLst>
      </pc:sldChg>
      <pc:sldChg chg="add modTransition">
        <pc:chgData name="sun above" userId="af778d66278731e4" providerId="LiveId" clId="{552B5A4A-72AE-459A-85B2-74401FBF69C3}" dt="2019-04-08T20:23:31.865" v="26040"/>
        <pc:sldMkLst>
          <pc:docMk/>
          <pc:sldMk cId="1879923379" sldId="618"/>
        </pc:sldMkLst>
      </pc:sldChg>
      <pc:sldChg chg="ord modTransition">
        <pc:chgData name="sun above" userId="af778d66278731e4" providerId="LiveId" clId="{552B5A4A-72AE-459A-85B2-74401FBF69C3}" dt="2019-04-08T20:23:31.865" v="26040"/>
        <pc:sldMkLst>
          <pc:docMk/>
          <pc:sldMk cId="417402943" sldId="619"/>
        </pc:sldMkLst>
      </pc:sldChg>
      <pc:sldChg chg="modSp ord modTransition">
        <pc:chgData name="sun above" userId="af778d66278731e4" providerId="LiveId" clId="{552B5A4A-72AE-459A-85B2-74401FBF69C3}" dt="2019-04-08T20:23:31.865" v="26040"/>
        <pc:sldMkLst>
          <pc:docMk/>
          <pc:sldMk cId="2115079299" sldId="620"/>
        </pc:sldMkLst>
        <pc:spChg chg="mod">
          <ac:chgData name="sun above" userId="af778d66278731e4" providerId="LiveId" clId="{552B5A4A-72AE-459A-85B2-74401FBF69C3}" dt="2019-03-26T13:04:52.907" v="2873" actId="27636"/>
          <ac:spMkLst>
            <pc:docMk/>
            <pc:sldMk cId="2115079299" sldId="620"/>
            <ac:spMk id="2" creationId="{00000000-0000-0000-0000-000000000000}"/>
          </ac:spMkLst>
        </pc:spChg>
        <pc:spChg chg="mod">
          <ac:chgData name="sun above" userId="af778d66278731e4" providerId="LiveId" clId="{552B5A4A-72AE-459A-85B2-74401FBF69C3}" dt="2019-03-26T13:05:23.955" v="2876" actId="14100"/>
          <ac:spMkLst>
            <pc:docMk/>
            <pc:sldMk cId="2115079299" sldId="620"/>
            <ac:spMk id="16" creationId="{00000000-0000-0000-0000-000000000000}"/>
          </ac:spMkLst>
        </pc:spChg>
      </pc:sldChg>
      <pc:sldChg chg="modSp modTransition">
        <pc:chgData name="sun above" userId="af778d66278731e4" providerId="LiveId" clId="{552B5A4A-72AE-459A-85B2-74401FBF69C3}" dt="2019-04-08T20:23:31.865" v="26040"/>
        <pc:sldMkLst>
          <pc:docMk/>
          <pc:sldMk cId="264457910" sldId="621"/>
        </pc:sldMkLst>
        <pc:spChg chg="mod">
          <ac:chgData name="sun above" userId="af778d66278731e4" providerId="LiveId" clId="{552B5A4A-72AE-459A-85B2-74401FBF69C3}" dt="2019-03-31T14:48:20.465" v="7478" actId="207"/>
          <ac:spMkLst>
            <pc:docMk/>
            <pc:sldMk cId="264457910" sldId="621"/>
            <ac:spMk id="7" creationId="{00000000-0000-0000-0000-000000000000}"/>
          </ac:spMkLst>
        </pc:spChg>
      </pc:sldChg>
      <pc:sldChg chg="add modTransition">
        <pc:chgData name="sun above" userId="af778d66278731e4" providerId="LiveId" clId="{552B5A4A-72AE-459A-85B2-74401FBF69C3}" dt="2019-04-08T20:23:31.865" v="26040"/>
        <pc:sldMkLst>
          <pc:docMk/>
          <pc:sldMk cId="4147473265" sldId="622"/>
        </pc:sldMkLst>
      </pc:sldChg>
      <pc:sldChg chg="add modTransition">
        <pc:chgData name="sun above" userId="af778d66278731e4" providerId="LiveId" clId="{552B5A4A-72AE-459A-85B2-74401FBF69C3}" dt="2019-04-08T20:23:31.865" v="26040"/>
        <pc:sldMkLst>
          <pc:docMk/>
          <pc:sldMk cId="588139403" sldId="623"/>
        </pc:sldMkLst>
      </pc:sldChg>
      <pc:sldChg chg="add modTransition">
        <pc:chgData name="sun above" userId="af778d66278731e4" providerId="LiveId" clId="{552B5A4A-72AE-459A-85B2-74401FBF69C3}" dt="2019-04-08T20:23:31.865" v="26040"/>
        <pc:sldMkLst>
          <pc:docMk/>
          <pc:sldMk cId="1313736956" sldId="624"/>
        </pc:sldMkLst>
      </pc:sldChg>
      <pc:sldChg chg="delSp modSp modTransition">
        <pc:chgData name="sun above" userId="af778d66278731e4" providerId="LiveId" clId="{552B5A4A-72AE-459A-85B2-74401FBF69C3}" dt="2019-04-08T20:23:31.865" v="26040"/>
        <pc:sldMkLst>
          <pc:docMk/>
          <pc:sldMk cId="1720611356" sldId="625"/>
        </pc:sldMkLst>
        <pc:spChg chg="mod">
          <ac:chgData name="sun above" userId="af778d66278731e4" providerId="LiveId" clId="{552B5A4A-72AE-459A-85B2-74401FBF69C3}" dt="2019-04-04T22:58:45.387" v="13551" actId="20577"/>
          <ac:spMkLst>
            <pc:docMk/>
            <pc:sldMk cId="1720611356" sldId="625"/>
            <ac:spMk id="3" creationId="{00000000-0000-0000-0000-000000000000}"/>
          </ac:spMkLst>
        </pc:spChg>
        <pc:spChg chg="mod">
          <ac:chgData name="sun above" userId="af778d66278731e4" providerId="LiveId" clId="{552B5A4A-72AE-459A-85B2-74401FBF69C3}" dt="2019-04-04T22:57:47.363" v="13533" actId="1076"/>
          <ac:spMkLst>
            <pc:docMk/>
            <pc:sldMk cId="1720611356" sldId="625"/>
            <ac:spMk id="9" creationId="{00000000-0000-0000-0000-000000000000}"/>
          </ac:spMkLst>
        </pc:spChg>
        <pc:spChg chg="del mod">
          <ac:chgData name="sun above" userId="af778d66278731e4" providerId="LiveId" clId="{552B5A4A-72AE-459A-85B2-74401FBF69C3}" dt="2019-04-04T22:57:40.717" v="13532" actId="478"/>
          <ac:spMkLst>
            <pc:docMk/>
            <pc:sldMk cId="1720611356" sldId="625"/>
            <ac:spMk id="10" creationId="{00000000-0000-0000-0000-000000000000}"/>
          </ac:spMkLst>
        </pc:spChg>
        <pc:spChg chg="mod">
          <ac:chgData name="sun above" userId="af778d66278731e4" providerId="LiveId" clId="{552B5A4A-72AE-459A-85B2-74401FBF69C3}" dt="2019-04-01T05:27:23.286" v="10778" actId="20577"/>
          <ac:spMkLst>
            <pc:docMk/>
            <pc:sldMk cId="1720611356" sldId="625"/>
            <ac:spMk id="11" creationId="{00000000-0000-0000-0000-000000000000}"/>
          </ac:spMkLst>
        </pc:spChg>
        <pc:spChg chg="del mod">
          <ac:chgData name="sun above" userId="af778d66278731e4" providerId="LiveId" clId="{552B5A4A-72AE-459A-85B2-74401FBF69C3}" dt="2019-04-04T22:57:12.871" v="13528" actId="478"/>
          <ac:spMkLst>
            <pc:docMk/>
            <pc:sldMk cId="1720611356" sldId="625"/>
            <ac:spMk id="12" creationId="{00000000-0000-0000-0000-000000000000}"/>
          </ac:spMkLst>
        </pc:spChg>
        <pc:grpChg chg="mod">
          <ac:chgData name="sun above" userId="af778d66278731e4" providerId="LiveId" clId="{552B5A4A-72AE-459A-85B2-74401FBF69C3}" dt="2019-04-01T05:24:17.502" v="10726" actId="207"/>
          <ac:grpSpMkLst>
            <pc:docMk/>
            <pc:sldMk cId="1720611356" sldId="625"/>
            <ac:grpSpMk id="7" creationId="{00000000-0000-0000-0000-000000000000}"/>
          </ac:grpSpMkLst>
        </pc:grpChg>
      </pc:sldChg>
      <pc:sldChg chg="modSp modTransition">
        <pc:chgData name="sun above" userId="af778d66278731e4" providerId="LiveId" clId="{552B5A4A-72AE-459A-85B2-74401FBF69C3}" dt="2019-04-08T20:23:31.865" v="26040"/>
        <pc:sldMkLst>
          <pc:docMk/>
          <pc:sldMk cId="2316826021" sldId="626"/>
        </pc:sldMkLst>
        <pc:spChg chg="mod">
          <ac:chgData name="sun above" userId="af778d66278731e4" providerId="LiveId" clId="{552B5A4A-72AE-459A-85B2-74401FBF69C3}" dt="2019-04-02T18:57:22.160" v="12671" actId="14100"/>
          <ac:spMkLst>
            <pc:docMk/>
            <pc:sldMk cId="2316826021" sldId="626"/>
            <ac:spMk id="5" creationId="{00000000-0000-0000-0000-000000000000}"/>
          </ac:spMkLst>
        </pc:spChg>
        <pc:spChg chg="mod">
          <ac:chgData name="sun above" userId="af778d66278731e4" providerId="LiveId" clId="{552B5A4A-72AE-459A-85B2-74401FBF69C3}" dt="2019-04-02T18:57:29.195" v="12673" actId="12"/>
          <ac:spMkLst>
            <pc:docMk/>
            <pc:sldMk cId="2316826021" sldId="626"/>
            <ac:spMk id="8" creationId="{00000000-0000-0000-0000-000000000000}"/>
          </ac:spMkLst>
        </pc:spChg>
      </pc:sldChg>
      <pc:sldChg chg="add modTransition">
        <pc:chgData name="sun above" userId="af778d66278731e4" providerId="LiveId" clId="{552B5A4A-72AE-459A-85B2-74401FBF69C3}" dt="2019-04-08T20:23:31.865" v="26040"/>
        <pc:sldMkLst>
          <pc:docMk/>
          <pc:sldMk cId="4138277170" sldId="627"/>
        </pc:sldMkLst>
      </pc:sldChg>
      <pc:sldChg chg="modSp modTransition">
        <pc:chgData name="sun above" userId="af778d66278731e4" providerId="LiveId" clId="{552B5A4A-72AE-459A-85B2-74401FBF69C3}" dt="2019-04-10T03:56:32.862" v="26174" actId="122"/>
        <pc:sldMkLst>
          <pc:docMk/>
          <pc:sldMk cId="3757533317" sldId="628"/>
        </pc:sldMkLst>
        <pc:spChg chg="mod">
          <ac:chgData name="sun above" userId="af778d66278731e4" providerId="LiveId" clId="{552B5A4A-72AE-459A-85B2-74401FBF69C3}" dt="2019-03-26T13:07:31.760" v="2903" actId="27636"/>
          <ac:spMkLst>
            <pc:docMk/>
            <pc:sldMk cId="3757533317" sldId="628"/>
            <ac:spMk id="2" creationId="{00000000-0000-0000-0000-000000000000}"/>
          </ac:spMkLst>
        </pc:spChg>
        <pc:graphicFrameChg chg="mod modGraphic">
          <ac:chgData name="sun above" userId="af778d66278731e4" providerId="LiveId" clId="{552B5A4A-72AE-459A-85B2-74401FBF69C3}" dt="2019-04-10T03:56:32.862" v="26174" actId="122"/>
          <ac:graphicFrameMkLst>
            <pc:docMk/>
            <pc:sldMk cId="3757533317" sldId="628"/>
            <ac:graphicFrameMk id="7" creationId="{00000000-0000-0000-0000-000000000000}"/>
          </ac:graphicFrameMkLst>
        </pc:graphicFrameChg>
      </pc:sldChg>
      <pc:sldChg chg="modSp modTransition">
        <pc:chgData name="sun above" userId="af778d66278731e4" providerId="LiveId" clId="{552B5A4A-72AE-459A-85B2-74401FBF69C3}" dt="2019-04-10T03:53:01.215" v="26147" actId="404"/>
        <pc:sldMkLst>
          <pc:docMk/>
          <pc:sldMk cId="2016488055" sldId="629"/>
        </pc:sldMkLst>
        <pc:spChg chg="mod">
          <ac:chgData name="sun above" userId="af778d66278731e4" providerId="LiveId" clId="{552B5A4A-72AE-459A-85B2-74401FBF69C3}" dt="2019-04-01T05:28:32.740" v="10835"/>
          <ac:spMkLst>
            <pc:docMk/>
            <pc:sldMk cId="2016488055" sldId="629"/>
            <ac:spMk id="11" creationId="{00000000-0000-0000-0000-000000000000}"/>
          </ac:spMkLst>
        </pc:spChg>
        <pc:spChg chg="mod">
          <ac:chgData name="sun above" userId="af778d66278731e4" providerId="LiveId" clId="{552B5A4A-72AE-459A-85B2-74401FBF69C3}" dt="2019-04-02T18:58:22.575" v="12686"/>
          <ac:spMkLst>
            <pc:docMk/>
            <pc:sldMk cId="2016488055" sldId="629"/>
            <ac:spMk id="13" creationId="{00000000-0000-0000-0000-000000000000}"/>
          </ac:spMkLst>
        </pc:spChg>
        <pc:spChg chg="mod">
          <ac:chgData name="sun above" userId="af778d66278731e4" providerId="LiveId" clId="{552B5A4A-72AE-459A-85B2-74401FBF69C3}" dt="2019-04-10T03:53:01.215" v="26147" actId="404"/>
          <ac:spMkLst>
            <pc:docMk/>
            <pc:sldMk cId="2016488055" sldId="629"/>
            <ac:spMk id="18" creationId="{00000000-0000-0000-0000-000000000000}"/>
          </ac:spMkLst>
        </pc:spChg>
        <pc:spChg chg="mod">
          <ac:chgData name="sun above" userId="af778d66278731e4" providerId="LiveId" clId="{552B5A4A-72AE-459A-85B2-74401FBF69C3}" dt="2019-04-01T05:27:59.622" v="10781" actId="2"/>
          <ac:spMkLst>
            <pc:docMk/>
            <pc:sldMk cId="2016488055" sldId="629"/>
            <ac:spMk id="30" creationId="{00000000-0000-0000-0000-000000000000}"/>
          </ac:spMkLst>
        </pc:spChg>
      </pc:sldChg>
      <pc:sldChg chg="modSp modTransition">
        <pc:chgData name="sun above" userId="af778d66278731e4" providerId="LiveId" clId="{552B5A4A-72AE-459A-85B2-74401FBF69C3}" dt="2019-04-08T20:23:31.865" v="26040"/>
        <pc:sldMkLst>
          <pc:docMk/>
          <pc:sldMk cId="462679503" sldId="630"/>
        </pc:sldMkLst>
        <pc:spChg chg="mod">
          <ac:chgData name="sun above" userId="af778d66278731e4" providerId="LiveId" clId="{552B5A4A-72AE-459A-85B2-74401FBF69C3}" dt="2019-04-04T22:59:54.511" v="13561" actId="403"/>
          <ac:spMkLst>
            <pc:docMk/>
            <pc:sldMk cId="462679503" sldId="630"/>
            <ac:spMk id="3" creationId="{00000000-0000-0000-0000-000000000000}"/>
          </ac:spMkLst>
        </pc:spChg>
      </pc:sldChg>
      <pc:sldChg chg="addSp delSp modSp ord modTransition">
        <pc:chgData name="sun above" userId="af778d66278731e4" providerId="LiveId" clId="{552B5A4A-72AE-459A-85B2-74401FBF69C3}" dt="2019-04-08T20:23:31.865" v="26040"/>
        <pc:sldMkLst>
          <pc:docMk/>
          <pc:sldMk cId="762189642" sldId="631"/>
        </pc:sldMkLst>
        <pc:spChg chg="mod">
          <ac:chgData name="sun above" userId="af778d66278731e4" providerId="LiveId" clId="{552B5A4A-72AE-459A-85B2-74401FBF69C3}" dt="2019-03-31T06:15:14.539" v="7395"/>
          <ac:spMkLst>
            <pc:docMk/>
            <pc:sldMk cId="762189642" sldId="631"/>
            <ac:spMk id="3" creationId="{00000000-0000-0000-0000-000000000000}"/>
          </ac:spMkLst>
        </pc:spChg>
        <pc:spChg chg="mod topLvl">
          <ac:chgData name="sun above" userId="af778d66278731e4" providerId="LiveId" clId="{552B5A4A-72AE-459A-85B2-74401FBF69C3}" dt="2019-04-02T18:59:56.700" v="12722" actId="338"/>
          <ac:spMkLst>
            <pc:docMk/>
            <pc:sldMk cId="762189642" sldId="631"/>
            <ac:spMk id="20"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1"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2" creationId="{00000000-0000-0000-0000-000000000000}"/>
          </ac:spMkLst>
        </pc:spChg>
        <pc:spChg chg="mod topLvl">
          <ac:chgData name="sun above" userId="af778d66278731e4" providerId="LiveId" clId="{552B5A4A-72AE-459A-85B2-74401FBF69C3}" dt="2019-04-02T19:00:04.196" v="12730" actId="1036"/>
          <ac:spMkLst>
            <pc:docMk/>
            <pc:sldMk cId="762189642" sldId="631"/>
            <ac:spMk id="30" creationId="{00000000-0000-0000-0000-000000000000}"/>
          </ac:spMkLst>
        </pc:spChg>
        <pc:spChg chg="mod topLvl">
          <ac:chgData name="sun above" userId="af778d66278731e4" providerId="LiveId" clId="{552B5A4A-72AE-459A-85B2-74401FBF69C3}" dt="2019-04-02T18:59:56.700" v="12722" actId="338"/>
          <ac:spMkLst>
            <pc:docMk/>
            <pc:sldMk cId="762189642" sldId="631"/>
            <ac:spMk id="39" creationId="{00000000-0000-0000-0000-000000000000}"/>
          </ac:spMkLst>
        </pc:spChg>
        <pc:spChg chg="del mod topLvl">
          <ac:chgData name="sun above" userId="af778d66278731e4" providerId="LiveId" clId="{552B5A4A-72AE-459A-85B2-74401FBF69C3}" dt="2019-03-31T06:10:18.212" v="7333" actId="478"/>
          <ac:spMkLst>
            <pc:docMk/>
            <pc:sldMk cId="762189642" sldId="631"/>
            <ac:spMk id="48" creationId="{00000000-0000-0000-0000-000000000000}"/>
          </ac:spMkLst>
        </pc:spChg>
        <pc:spChg chg="del mod topLvl">
          <ac:chgData name="sun above" userId="af778d66278731e4" providerId="LiveId" clId="{552B5A4A-72AE-459A-85B2-74401FBF69C3}" dt="2019-03-31T06:10:04.965" v="7329" actId="478"/>
          <ac:spMkLst>
            <pc:docMk/>
            <pc:sldMk cId="762189642" sldId="631"/>
            <ac:spMk id="58" creationId="{00000000-0000-0000-0000-000000000000}"/>
          </ac:spMkLst>
        </pc:spChg>
        <pc:grpChg chg="add mod">
          <ac:chgData name="sun above" userId="af778d66278731e4" providerId="LiveId" clId="{552B5A4A-72AE-459A-85B2-74401FBF69C3}" dt="2019-04-02T19:00:51.402" v="12749" actId="1076"/>
          <ac:grpSpMkLst>
            <pc:docMk/>
            <pc:sldMk cId="762189642" sldId="631"/>
            <ac:grpSpMk id="7" creationId="{7AEF765B-9215-48BE-9587-1348375A2661}"/>
          </ac:grpSpMkLst>
        </pc:grpChg>
        <pc:grpChg chg="add del mod">
          <ac:chgData name="sun above" userId="af778d66278731e4" providerId="LiveId" clId="{552B5A4A-72AE-459A-85B2-74401FBF69C3}" dt="2019-03-31T06:09:52.256" v="7327" actId="165"/>
          <ac:grpSpMkLst>
            <pc:docMk/>
            <pc:sldMk cId="762189642" sldId="631"/>
            <ac:grpSpMk id="7" creationId="{EB77C938-AC14-4B66-8099-5EB43A890892}"/>
          </ac:grpSpMkLst>
        </pc:grpChg>
        <pc:grpChg chg="add del mod">
          <ac:chgData name="sun above" userId="af778d66278731e4" providerId="LiveId" clId="{552B5A4A-72AE-459A-85B2-74401FBF69C3}" dt="2019-03-31T06:11:37.547" v="7342" actId="165"/>
          <ac:grpSpMkLst>
            <pc:docMk/>
            <pc:sldMk cId="762189642" sldId="631"/>
            <ac:grpSpMk id="15" creationId="{C823C789-281B-4653-9AE7-4312F3B9B0BB}"/>
          </ac:grpSpMkLst>
        </pc:grpChg>
        <pc:grpChg chg="add del mod">
          <ac:chgData name="sun above" userId="af778d66278731e4" providerId="LiveId" clId="{552B5A4A-72AE-459A-85B2-74401FBF69C3}" dt="2019-04-02T18:59:29.209" v="12687" actId="165"/>
          <ac:grpSpMkLst>
            <pc:docMk/>
            <pc:sldMk cId="762189642" sldId="631"/>
            <ac:grpSpMk id="49" creationId="{FF4CE5AA-1CBB-4BBA-8428-9575D710ADC8}"/>
          </ac:grpSpMkLst>
        </pc:grpChg>
        <pc:grpChg chg="del mod topLvl">
          <ac:chgData name="sun above" userId="af778d66278731e4" providerId="LiveId" clId="{552B5A4A-72AE-459A-85B2-74401FBF69C3}" dt="2019-03-31T06:11:43.888" v="7343" actId="165"/>
          <ac:grpSpMkLst>
            <pc:docMk/>
            <pc:sldMk cId="762189642" sldId="631"/>
            <ac:grpSpMk id="85" creationId="{00000000-0000-0000-0000-000000000000}"/>
          </ac:grpSpMkLst>
        </pc:grpChg>
        <pc:grpChg chg="del mod topLvl">
          <ac:chgData name="sun above" userId="af778d66278731e4" providerId="LiveId" clId="{552B5A4A-72AE-459A-85B2-74401FBF69C3}" dt="2019-03-31T06:09:59.628" v="7328" actId="165"/>
          <ac:grpSpMkLst>
            <pc:docMk/>
            <pc:sldMk cId="762189642" sldId="631"/>
            <ac:grpSpMk id="86" creationId="{00000000-0000-0000-0000-000000000000}"/>
          </ac:grpSpMkLst>
        </pc:grpChg>
        <pc:cxnChg chg="add mod topLvl">
          <ac:chgData name="sun above" userId="af778d66278731e4" providerId="LiveId" clId="{552B5A4A-72AE-459A-85B2-74401FBF69C3}" dt="2019-04-02T19:00:29.716" v="12747" actId="1037"/>
          <ac:cxnSpMkLst>
            <pc:docMk/>
            <pc:sldMk cId="762189642" sldId="631"/>
            <ac:cxnSpMk id="26" creationId="{666E35AD-AE67-4378-AF4F-74097E009901}"/>
          </ac:cxnSpMkLst>
        </pc:cxnChg>
        <pc:cxnChg chg="add mod topLvl">
          <ac:chgData name="sun above" userId="af778d66278731e4" providerId="LiveId" clId="{552B5A4A-72AE-459A-85B2-74401FBF69C3}" dt="2019-04-02T19:00:04.196" v="12730" actId="1036"/>
          <ac:cxnSpMkLst>
            <pc:docMk/>
            <pc:sldMk cId="762189642" sldId="631"/>
            <ac:cxnSpMk id="32" creationId="{F6340A7C-091F-4572-A981-E3F65FD791C1}"/>
          </ac:cxnSpMkLst>
        </pc:cxnChg>
        <pc:cxnChg chg="del mod topLvl">
          <ac:chgData name="sun above" userId="af778d66278731e4" providerId="LiveId" clId="{552B5A4A-72AE-459A-85B2-74401FBF69C3}" dt="2019-03-31T06:11:49.641" v="7344" actId="478"/>
          <ac:cxnSpMkLst>
            <pc:docMk/>
            <pc:sldMk cId="762189642" sldId="631"/>
            <ac:cxnSpMk id="36" creationId="{00000000-0000-0000-0000-000000000000}"/>
          </ac:cxnSpMkLst>
        </pc:cxnChg>
        <pc:cxnChg chg="del mod topLvl">
          <ac:chgData name="sun above" userId="af778d66278731e4" providerId="LiveId" clId="{552B5A4A-72AE-459A-85B2-74401FBF69C3}" dt="2019-03-31T06:10:14.067" v="7331" actId="478"/>
          <ac:cxnSpMkLst>
            <pc:docMk/>
            <pc:sldMk cId="762189642" sldId="631"/>
            <ac:cxnSpMk id="40" creationId="{00000000-0000-0000-0000-000000000000}"/>
          </ac:cxnSpMkLst>
        </pc:cxnChg>
        <pc:cxnChg chg="add mod topLvl">
          <ac:chgData name="sun above" userId="af778d66278731e4" providerId="LiveId" clId="{552B5A4A-72AE-459A-85B2-74401FBF69C3}" dt="2019-04-02T19:00:29.716" v="12747" actId="1037"/>
          <ac:cxnSpMkLst>
            <pc:docMk/>
            <pc:sldMk cId="762189642" sldId="631"/>
            <ac:cxnSpMk id="42" creationId="{BD7176BD-DAE1-43DD-B0D1-A61DDB3F6B5F}"/>
          </ac:cxnSpMkLst>
        </pc:cxnChg>
        <pc:cxnChg chg="add mod topLvl">
          <ac:chgData name="sun above" userId="af778d66278731e4" providerId="LiveId" clId="{552B5A4A-72AE-459A-85B2-74401FBF69C3}" dt="2019-04-02T19:00:29.716" v="12747" actId="1037"/>
          <ac:cxnSpMkLst>
            <pc:docMk/>
            <pc:sldMk cId="762189642" sldId="631"/>
            <ac:cxnSpMk id="50" creationId="{03BA16D6-4408-450C-BFB3-8D693826C33F}"/>
          </ac:cxnSpMkLst>
        </pc:cxnChg>
        <pc:cxnChg chg="del mod topLvl">
          <ac:chgData name="sun above" userId="af778d66278731e4" providerId="LiveId" clId="{552B5A4A-72AE-459A-85B2-74401FBF69C3}" dt="2019-03-31T06:12:49.587" v="7358" actId="478"/>
          <ac:cxnSpMkLst>
            <pc:docMk/>
            <pc:sldMk cId="762189642" sldId="631"/>
            <ac:cxnSpMk id="52" creationId="{00000000-0000-0000-0000-000000000000}"/>
          </ac:cxnSpMkLst>
        </pc:cxnChg>
        <pc:cxnChg chg="del mod topLvl">
          <ac:chgData name="sun above" userId="af778d66278731e4" providerId="LiveId" clId="{552B5A4A-72AE-459A-85B2-74401FBF69C3}" dt="2019-03-31T06:12:22.131" v="7351" actId="478"/>
          <ac:cxnSpMkLst>
            <pc:docMk/>
            <pc:sldMk cId="762189642" sldId="631"/>
            <ac:cxnSpMk id="55" creationId="{00000000-0000-0000-0000-000000000000}"/>
          </ac:cxnSpMkLst>
        </pc:cxnChg>
        <pc:cxnChg chg="del mod topLvl">
          <ac:chgData name="sun above" userId="af778d66278731e4" providerId="LiveId" clId="{552B5A4A-72AE-459A-85B2-74401FBF69C3}" dt="2019-03-31T06:10:09.507" v="7330" actId="478"/>
          <ac:cxnSpMkLst>
            <pc:docMk/>
            <pc:sldMk cId="762189642" sldId="631"/>
            <ac:cxnSpMk id="62" creationId="{00000000-0000-0000-0000-000000000000}"/>
          </ac:cxnSpMkLst>
        </pc:cxnChg>
        <pc:cxnChg chg="mod topLvl">
          <ac:chgData name="sun above" userId="af778d66278731e4" providerId="LiveId" clId="{552B5A4A-72AE-459A-85B2-74401FBF69C3}" dt="2019-04-02T19:00:04.196" v="12730" actId="1036"/>
          <ac:cxnSpMkLst>
            <pc:docMk/>
            <pc:sldMk cId="762189642" sldId="631"/>
            <ac:cxnSpMk id="88" creationId="{00000000-0000-0000-0000-000000000000}"/>
          </ac:cxnSpMkLst>
        </pc:cxnChg>
      </pc:sldChg>
      <pc:sldChg chg="modTransition">
        <pc:chgData name="sun above" userId="af778d66278731e4" providerId="LiveId" clId="{552B5A4A-72AE-459A-85B2-74401FBF69C3}" dt="2019-04-08T20:23:31.865" v="26040"/>
        <pc:sldMkLst>
          <pc:docMk/>
          <pc:sldMk cId="237900770" sldId="632"/>
        </pc:sldMkLst>
      </pc:sldChg>
      <pc:sldChg chg="modSp modTransition">
        <pc:chgData name="sun above" userId="af778d66278731e4" providerId="LiveId" clId="{552B5A4A-72AE-459A-85B2-74401FBF69C3}" dt="2019-04-08T20:23:31.865" v="26040"/>
        <pc:sldMkLst>
          <pc:docMk/>
          <pc:sldMk cId="2270664415" sldId="633"/>
        </pc:sldMkLst>
        <pc:spChg chg="mod">
          <ac:chgData name="sun above" userId="af778d66278731e4" providerId="LiveId" clId="{552B5A4A-72AE-459A-85B2-74401FBF69C3}" dt="2019-04-02T19:01:40.596" v="12751" actId="6549"/>
          <ac:spMkLst>
            <pc:docMk/>
            <pc:sldMk cId="2270664415" sldId="633"/>
            <ac:spMk id="7" creationId="{00000000-0000-0000-0000-000000000000}"/>
          </ac:spMkLst>
        </pc:spChg>
      </pc:sldChg>
      <pc:sldChg chg="modSp modTransition">
        <pc:chgData name="sun above" userId="af778d66278731e4" providerId="LiveId" clId="{552B5A4A-72AE-459A-85B2-74401FBF69C3}" dt="2019-04-08T20:23:31.865" v="26040"/>
        <pc:sldMkLst>
          <pc:docMk/>
          <pc:sldMk cId="3447126577" sldId="634"/>
        </pc:sldMkLst>
        <pc:spChg chg="mod">
          <ac:chgData name="sun above" userId="af778d66278731e4" providerId="LiveId" clId="{552B5A4A-72AE-459A-85B2-74401FBF69C3}" dt="2019-03-25T14:33:21.676" v="4"/>
          <ac:spMkLst>
            <pc:docMk/>
            <pc:sldMk cId="3447126577" sldId="634"/>
            <ac:spMk id="3" creationId="{00000000-0000-0000-0000-000000000000}"/>
          </ac:spMkLst>
        </pc:spChg>
      </pc:sldChg>
      <pc:sldChg chg="addSp modSp modTransition">
        <pc:chgData name="sun above" userId="af778d66278731e4" providerId="LiveId" clId="{552B5A4A-72AE-459A-85B2-74401FBF69C3}" dt="2019-04-09T06:23:31.017" v="26047" actId="6549"/>
        <pc:sldMkLst>
          <pc:docMk/>
          <pc:sldMk cId="3519517619" sldId="635"/>
        </pc:sldMkLst>
        <pc:spChg chg="mod">
          <ac:chgData name="sun above" userId="af778d66278731e4" providerId="LiveId" clId="{552B5A4A-72AE-459A-85B2-74401FBF69C3}" dt="2019-04-05T09:07:05.832" v="15694" actId="27636"/>
          <ac:spMkLst>
            <pc:docMk/>
            <pc:sldMk cId="3519517619" sldId="635"/>
            <ac:spMk id="3" creationId="{00000000-0000-0000-0000-000000000000}"/>
          </ac:spMkLst>
        </pc:spChg>
        <pc:spChg chg="add mod">
          <ac:chgData name="sun above" userId="af778d66278731e4" providerId="LiveId" clId="{552B5A4A-72AE-459A-85B2-74401FBF69C3}" dt="2019-04-09T06:23:31.017" v="26047" actId="6549"/>
          <ac:spMkLst>
            <pc:docMk/>
            <pc:sldMk cId="3519517619" sldId="635"/>
            <ac:spMk id="7" creationId="{5195273B-E7EB-4B48-8C14-3036E1BFCCA0}"/>
          </ac:spMkLst>
        </pc:spChg>
      </pc:sldChg>
      <pc:sldChg chg="delSp modSp modTransition">
        <pc:chgData name="sun above" userId="af778d66278731e4" providerId="LiveId" clId="{552B5A4A-72AE-459A-85B2-74401FBF69C3}" dt="2019-04-08T20:23:31.865" v="26040"/>
        <pc:sldMkLst>
          <pc:docMk/>
          <pc:sldMk cId="2300369895" sldId="636"/>
        </pc:sldMkLst>
        <pc:spChg chg="mod">
          <ac:chgData name="sun above" userId="af778d66278731e4" providerId="LiveId" clId="{552B5A4A-72AE-459A-85B2-74401FBF69C3}" dt="2019-04-04T23:02:09.045" v="13613" actId="27636"/>
          <ac:spMkLst>
            <pc:docMk/>
            <pc:sldMk cId="2300369895" sldId="636"/>
            <ac:spMk id="3" creationId="{00000000-0000-0000-0000-000000000000}"/>
          </ac:spMkLst>
        </pc:spChg>
        <pc:picChg chg="del mod">
          <ac:chgData name="sun above" userId="af778d66278731e4" providerId="LiveId" clId="{552B5A4A-72AE-459A-85B2-74401FBF69C3}" dt="2019-04-01T05:30:30.216" v="10837" actId="478"/>
          <ac:picMkLst>
            <pc:docMk/>
            <pc:sldMk cId="2300369895" sldId="636"/>
            <ac:picMk id="7" creationId="{00000000-0000-0000-0000-000000000000}"/>
          </ac:picMkLst>
        </pc:picChg>
      </pc:sldChg>
      <pc:sldChg chg="add modTransition">
        <pc:chgData name="sun above" userId="af778d66278731e4" providerId="LiveId" clId="{552B5A4A-72AE-459A-85B2-74401FBF69C3}" dt="2019-04-08T20:23:31.865" v="26040"/>
        <pc:sldMkLst>
          <pc:docMk/>
          <pc:sldMk cId="934857668" sldId="638"/>
        </pc:sldMkLst>
      </pc:sldChg>
      <pc:sldChg chg="addSp delSp modSp modTransition">
        <pc:chgData name="sun above" userId="af778d66278731e4" providerId="LiveId" clId="{552B5A4A-72AE-459A-85B2-74401FBF69C3}" dt="2019-04-08T20:23:31.865" v="26040"/>
        <pc:sldMkLst>
          <pc:docMk/>
          <pc:sldMk cId="69816289" sldId="639"/>
        </pc:sldMkLst>
        <pc:spChg chg="mod">
          <ac:chgData name="sun above" userId="af778d66278731e4" providerId="LiveId" clId="{552B5A4A-72AE-459A-85B2-74401FBF69C3}" dt="2019-03-31T15:15:37.354" v="8027" actId="13822"/>
          <ac:spMkLst>
            <pc:docMk/>
            <pc:sldMk cId="69816289" sldId="639"/>
            <ac:spMk id="7" creationId="{00000000-0000-0000-0000-000000000000}"/>
          </ac:spMkLst>
        </pc:spChg>
        <pc:spChg chg="mod">
          <ac:chgData name="sun above" userId="af778d66278731e4" providerId="LiveId" clId="{552B5A4A-72AE-459A-85B2-74401FBF69C3}" dt="2019-03-31T15:16:26.065" v="8039" actId="1076"/>
          <ac:spMkLst>
            <pc:docMk/>
            <pc:sldMk cId="69816289" sldId="639"/>
            <ac:spMk id="8" creationId="{00000000-0000-0000-0000-000000000000}"/>
          </ac:spMkLst>
        </pc:spChg>
        <pc:spChg chg="mod">
          <ac:chgData name="sun above" userId="af778d66278731e4" providerId="LiveId" clId="{552B5A4A-72AE-459A-85B2-74401FBF69C3}" dt="2019-03-31T15:17:41.955" v="8056" actId="1076"/>
          <ac:spMkLst>
            <pc:docMk/>
            <pc:sldMk cId="69816289" sldId="639"/>
            <ac:spMk id="9" creationId="{00000000-0000-0000-0000-000000000000}"/>
          </ac:spMkLst>
        </pc:spChg>
        <pc:spChg chg="mod">
          <ac:chgData name="sun above" userId="af778d66278731e4" providerId="LiveId" clId="{552B5A4A-72AE-459A-85B2-74401FBF69C3}" dt="2019-04-01T05:33:57.124" v="10904" actId="13822"/>
          <ac:spMkLst>
            <pc:docMk/>
            <pc:sldMk cId="69816289" sldId="639"/>
            <ac:spMk id="10" creationId="{00000000-0000-0000-0000-000000000000}"/>
          </ac:spMkLst>
        </pc:spChg>
        <pc:spChg chg="mod">
          <ac:chgData name="sun above" userId="af778d66278731e4" providerId="LiveId" clId="{552B5A4A-72AE-459A-85B2-74401FBF69C3}" dt="2019-03-31T15:03:48.675" v="7789" actId="1076"/>
          <ac:spMkLst>
            <pc:docMk/>
            <pc:sldMk cId="69816289" sldId="639"/>
            <ac:spMk id="23" creationId="{00000000-0000-0000-0000-000000000000}"/>
          </ac:spMkLst>
        </pc:spChg>
        <pc:spChg chg="add mod">
          <ac:chgData name="sun above" userId="af778d66278731e4" providerId="LiveId" clId="{552B5A4A-72AE-459A-85B2-74401FBF69C3}" dt="2019-03-31T15:01:38.144" v="7732" actId="1038"/>
          <ac:spMkLst>
            <pc:docMk/>
            <pc:sldMk cId="69816289" sldId="639"/>
            <ac:spMk id="29" creationId="{82EA1AEF-8BC0-4E10-923A-413ED6A932FF}"/>
          </ac:spMkLst>
        </pc:spChg>
        <pc:spChg chg="add mod">
          <ac:chgData name="sun above" userId="af778d66278731e4" providerId="LiveId" clId="{552B5A4A-72AE-459A-85B2-74401FBF69C3}" dt="2019-04-01T05:33:51.529" v="10903" actId="13822"/>
          <ac:spMkLst>
            <pc:docMk/>
            <pc:sldMk cId="69816289" sldId="639"/>
            <ac:spMk id="33" creationId="{E8590285-D140-4A91-B27D-47325689DEB6}"/>
          </ac:spMkLst>
        </pc:spChg>
        <pc:spChg chg="add mod">
          <ac:chgData name="sun above" userId="af778d66278731e4" providerId="LiveId" clId="{552B5A4A-72AE-459A-85B2-74401FBF69C3}" dt="2019-03-31T15:01:38.144" v="7732" actId="1038"/>
          <ac:spMkLst>
            <pc:docMk/>
            <pc:sldMk cId="69816289" sldId="639"/>
            <ac:spMk id="39" creationId="{04CBA752-0BBC-4818-AAB3-DFA71C8B3057}"/>
          </ac:spMkLst>
        </pc:spChg>
        <pc:spChg chg="mod">
          <ac:chgData name="sun above" userId="af778d66278731e4" providerId="LiveId" clId="{552B5A4A-72AE-459A-85B2-74401FBF69C3}" dt="2019-03-31T15:16:47.024" v="8041" actId="13822"/>
          <ac:spMkLst>
            <pc:docMk/>
            <pc:sldMk cId="69816289" sldId="639"/>
            <ac:spMk id="57" creationId="{00000000-0000-0000-0000-000000000000}"/>
          </ac:spMkLst>
        </pc:spChg>
        <pc:spChg chg="add mod">
          <ac:chgData name="sun above" userId="af778d66278731e4" providerId="LiveId" clId="{552B5A4A-72AE-459A-85B2-74401FBF69C3}" dt="2019-04-01T05:33:46.729" v="10902" actId="13822"/>
          <ac:spMkLst>
            <pc:docMk/>
            <pc:sldMk cId="69816289" sldId="639"/>
            <ac:spMk id="78" creationId="{DB27834B-0225-42FF-823F-D9ECE58FEF80}"/>
          </ac:spMkLst>
        </pc:spChg>
        <pc:cxnChg chg="mod">
          <ac:chgData name="sun above" userId="af778d66278731e4" providerId="LiveId" clId="{552B5A4A-72AE-459A-85B2-74401FBF69C3}" dt="2019-03-31T15:15:25.859" v="8026" actId="108"/>
          <ac:cxnSpMkLst>
            <pc:docMk/>
            <pc:sldMk cId="69816289" sldId="639"/>
            <ac:cxnSpMk id="25" creationId="{00000000-0000-0000-0000-000000000000}"/>
          </ac:cxnSpMkLst>
        </pc:cxnChg>
        <pc:cxnChg chg="mod ord">
          <ac:chgData name="sun above" userId="af778d66278731e4" providerId="LiveId" clId="{552B5A4A-72AE-459A-85B2-74401FBF69C3}" dt="2019-04-01T05:34:06.936" v="10905" actId="166"/>
          <ac:cxnSpMkLst>
            <pc:docMk/>
            <pc:sldMk cId="69816289" sldId="639"/>
            <ac:cxnSpMk id="28" creationId="{00000000-0000-0000-0000-000000000000}"/>
          </ac:cxnSpMkLst>
        </pc:cxnChg>
        <pc:cxnChg chg="add mod">
          <ac:chgData name="sun above" userId="af778d66278731e4" providerId="LiveId" clId="{552B5A4A-72AE-459A-85B2-74401FBF69C3}" dt="2019-03-31T15:16:01.575" v="8031" actId="108"/>
          <ac:cxnSpMkLst>
            <pc:docMk/>
            <pc:sldMk cId="69816289" sldId="639"/>
            <ac:cxnSpMk id="48" creationId="{178E59A1-01DE-43FB-8514-5BE35692F2F4}"/>
          </ac:cxnSpMkLst>
        </pc:cxnChg>
        <pc:cxnChg chg="add mod">
          <ac:chgData name="sun above" userId="af778d66278731e4" providerId="LiveId" clId="{552B5A4A-72AE-459A-85B2-74401FBF69C3}" dt="2019-03-31T15:16:04.336" v="8032" actId="108"/>
          <ac:cxnSpMkLst>
            <pc:docMk/>
            <pc:sldMk cId="69816289" sldId="639"/>
            <ac:cxnSpMk id="51" creationId="{7BC5AD65-15CE-497B-919F-F66C437250D8}"/>
          </ac:cxnSpMkLst>
        </pc:cxnChg>
        <pc:cxnChg chg="add mod">
          <ac:chgData name="sun above" userId="af778d66278731e4" providerId="LiveId" clId="{552B5A4A-72AE-459A-85B2-74401FBF69C3}" dt="2019-03-31T15:16:06.966" v="8033" actId="108"/>
          <ac:cxnSpMkLst>
            <pc:docMk/>
            <pc:sldMk cId="69816289" sldId="639"/>
            <ac:cxnSpMk id="61" creationId="{84D604C9-C356-4666-B0FC-95544A7B7626}"/>
          </ac:cxnSpMkLst>
        </pc:cxnChg>
        <pc:cxnChg chg="mod">
          <ac:chgData name="sun above" userId="af778d66278731e4" providerId="LiveId" clId="{552B5A4A-72AE-459A-85B2-74401FBF69C3}" dt="2019-03-31T15:15:58.753" v="8030" actId="108"/>
          <ac:cxnSpMkLst>
            <pc:docMk/>
            <pc:sldMk cId="69816289" sldId="639"/>
            <ac:cxnSpMk id="70" creationId="{00000000-0000-0000-0000-000000000000}"/>
          </ac:cxnSpMkLst>
        </pc:cxnChg>
        <pc:cxnChg chg="mod">
          <ac:chgData name="sun above" userId="af778d66278731e4" providerId="LiveId" clId="{552B5A4A-72AE-459A-85B2-74401FBF69C3}" dt="2019-03-31T15:16:26.065" v="8039" actId="1076"/>
          <ac:cxnSpMkLst>
            <pc:docMk/>
            <pc:sldMk cId="69816289" sldId="639"/>
            <ac:cxnSpMk id="73" creationId="{00000000-0000-0000-0000-000000000000}"/>
          </ac:cxnSpMkLst>
        </pc:cxnChg>
        <pc:cxnChg chg="add mod ord">
          <ac:chgData name="sun above" userId="af778d66278731e4" providerId="LiveId" clId="{552B5A4A-72AE-459A-85B2-74401FBF69C3}" dt="2019-04-01T05:34:11.031" v="10906" actId="166"/>
          <ac:cxnSpMkLst>
            <pc:docMk/>
            <pc:sldMk cId="69816289" sldId="639"/>
            <ac:cxnSpMk id="75" creationId="{A670AC56-77D7-4A39-BECA-9F7BE6899057}"/>
          </ac:cxnSpMkLst>
        </pc:cxnChg>
        <pc:cxnChg chg="mod">
          <ac:chgData name="sun above" userId="af778d66278731e4" providerId="LiveId" clId="{552B5A4A-72AE-459A-85B2-74401FBF69C3}" dt="2019-03-31T15:17:41.955" v="8056" actId="1076"/>
          <ac:cxnSpMkLst>
            <pc:docMk/>
            <pc:sldMk cId="69816289" sldId="639"/>
            <ac:cxnSpMk id="76" creationId="{00000000-0000-0000-0000-000000000000}"/>
          </ac:cxnSpMkLst>
        </pc:cxnChg>
        <pc:cxnChg chg="mod">
          <ac:chgData name="sun above" userId="af778d66278731e4" providerId="LiveId" clId="{552B5A4A-72AE-459A-85B2-74401FBF69C3}" dt="2019-03-31T15:17:41.955" v="8056" actId="1076"/>
          <ac:cxnSpMkLst>
            <pc:docMk/>
            <pc:sldMk cId="69816289" sldId="639"/>
            <ac:cxnSpMk id="79" creationId="{00000000-0000-0000-0000-000000000000}"/>
          </ac:cxnSpMkLst>
        </pc:cxnChg>
        <pc:cxnChg chg="add mod">
          <ac:chgData name="sun above" userId="af778d66278731e4" providerId="LiveId" clId="{552B5A4A-72AE-459A-85B2-74401FBF69C3}" dt="2019-03-31T15:15:52.740" v="8029" actId="108"/>
          <ac:cxnSpMkLst>
            <pc:docMk/>
            <pc:sldMk cId="69816289" sldId="639"/>
            <ac:cxnSpMk id="81" creationId="{3288E46D-1207-40DF-A45A-487EE1751FD8}"/>
          </ac:cxnSpMkLst>
        </pc:cxnChg>
        <pc:cxnChg chg="mod">
          <ac:chgData name="sun above" userId="af778d66278731e4" providerId="LiveId" clId="{552B5A4A-72AE-459A-85B2-74401FBF69C3}" dt="2019-03-31T15:15:04.512" v="8023"/>
          <ac:cxnSpMkLst>
            <pc:docMk/>
            <pc:sldMk cId="69816289" sldId="639"/>
            <ac:cxnSpMk id="112" creationId="{00000000-0000-0000-0000-000000000000}"/>
          </ac:cxnSpMkLst>
        </pc:cxnChg>
        <pc:cxnChg chg="add del mod">
          <ac:chgData name="sun above" userId="af778d66278731e4" providerId="LiveId" clId="{552B5A4A-72AE-459A-85B2-74401FBF69C3}" dt="2019-03-31T15:16:31.587" v="8040" actId="478"/>
          <ac:cxnSpMkLst>
            <pc:docMk/>
            <pc:sldMk cId="69816289" sldId="639"/>
            <ac:cxnSpMk id="114" creationId="{D6C08410-CDAA-4465-94F7-4BBD91B6573F}"/>
          </ac:cxnSpMkLst>
        </pc:cxnChg>
      </pc:sldChg>
      <pc:sldChg chg="modTransition">
        <pc:chgData name="sun above" userId="af778d66278731e4" providerId="LiveId" clId="{552B5A4A-72AE-459A-85B2-74401FBF69C3}" dt="2019-04-08T20:23:31.865" v="26040"/>
        <pc:sldMkLst>
          <pc:docMk/>
          <pc:sldMk cId="1030887926" sldId="640"/>
        </pc:sldMkLst>
      </pc:sldChg>
      <pc:sldChg chg="modSp ord modTransition">
        <pc:chgData name="sun above" userId="af778d66278731e4" providerId="LiveId" clId="{552B5A4A-72AE-459A-85B2-74401FBF69C3}" dt="2019-04-08T20:23:31.865" v="26040"/>
        <pc:sldMkLst>
          <pc:docMk/>
          <pc:sldMk cId="1637699537" sldId="641"/>
        </pc:sldMkLst>
        <pc:picChg chg="mod">
          <ac:chgData name="sun above" userId="af778d66278731e4" providerId="LiveId" clId="{552B5A4A-72AE-459A-85B2-74401FBF69C3}" dt="2019-04-01T05:21:42.267" v="10674" actId="1076"/>
          <ac:picMkLst>
            <pc:docMk/>
            <pc:sldMk cId="1637699537" sldId="641"/>
            <ac:picMk id="1026" creationId="{00000000-0000-0000-0000-000000000000}"/>
          </ac:picMkLst>
        </pc:picChg>
      </pc:sldChg>
      <pc:sldChg chg="addSp modSp add modTransition">
        <pc:chgData name="sun above" userId="af778d66278731e4" providerId="LiveId" clId="{552B5A4A-72AE-459A-85B2-74401FBF69C3}" dt="2019-04-08T20:23:31.865" v="26040"/>
        <pc:sldMkLst>
          <pc:docMk/>
          <pc:sldMk cId="1891767439" sldId="642"/>
        </pc:sldMkLst>
        <pc:spChg chg="mod">
          <ac:chgData name="sun above" userId="af778d66278731e4" providerId="LiveId" clId="{552B5A4A-72AE-459A-85B2-74401FBF69C3}" dt="2019-03-31T23:23:19.431" v="9938" actId="27636"/>
          <ac:spMkLst>
            <pc:docMk/>
            <pc:sldMk cId="1891767439" sldId="642"/>
            <ac:spMk id="3" creationId="{00000000-0000-0000-0000-000000000000}"/>
          </ac:spMkLst>
        </pc:spChg>
        <pc:picChg chg="add mod ord">
          <ac:chgData name="sun above" userId="af778d66278731e4" providerId="LiveId" clId="{552B5A4A-72AE-459A-85B2-74401FBF69C3}" dt="2019-03-31T23:23:25.830" v="9940" actId="1076"/>
          <ac:picMkLst>
            <pc:docMk/>
            <pc:sldMk cId="1891767439" sldId="642"/>
            <ac:picMk id="7" creationId="{E4B24538-47A2-40C8-947F-E85AF817827A}"/>
          </ac:picMkLst>
        </pc:picChg>
      </pc:sldChg>
      <pc:sldChg chg="addSp delSp modSp add ord modTransition">
        <pc:chgData name="sun above" userId="af778d66278731e4" providerId="LiveId" clId="{552B5A4A-72AE-459A-85B2-74401FBF69C3}" dt="2019-04-08T20:23:31.865" v="26040"/>
        <pc:sldMkLst>
          <pc:docMk/>
          <pc:sldMk cId="1470812227" sldId="643"/>
        </pc:sldMkLst>
        <pc:spChg chg="mod">
          <ac:chgData name="sun above" userId="af778d66278731e4" providerId="LiveId" clId="{552B5A4A-72AE-459A-85B2-74401FBF69C3}" dt="2019-03-31T23:36:34.089" v="10144" actId="14100"/>
          <ac:spMkLst>
            <pc:docMk/>
            <pc:sldMk cId="1470812227" sldId="643"/>
            <ac:spMk id="12" creationId="{00000000-0000-0000-0000-000000000000}"/>
          </ac:spMkLst>
        </pc:spChg>
        <pc:spChg chg="mod">
          <ac:chgData name="sun above" userId="af778d66278731e4" providerId="LiveId" clId="{552B5A4A-72AE-459A-85B2-74401FBF69C3}" dt="2019-03-31T23:36:40.628" v="10146" actId="6549"/>
          <ac:spMkLst>
            <pc:docMk/>
            <pc:sldMk cId="1470812227" sldId="643"/>
            <ac:spMk id="16" creationId="{00000000-0000-0000-0000-000000000000}"/>
          </ac:spMkLst>
        </pc:spChg>
        <pc:spChg chg="mod">
          <ac:chgData name="sun above" userId="af778d66278731e4" providerId="LiveId" clId="{552B5A4A-72AE-459A-85B2-74401FBF69C3}" dt="2019-03-31T23:36:31.569" v="10143" actId="14100"/>
          <ac:spMkLst>
            <pc:docMk/>
            <pc:sldMk cId="1470812227" sldId="643"/>
            <ac:spMk id="21" creationId="{00000000-0000-0000-0000-000000000000}"/>
          </ac:spMkLst>
        </pc:spChg>
        <pc:grpChg chg="mod">
          <ac:chgData name="sun above" userId="af778d66278731e4" providerId="LiveId" clId="{552B5A4A-72AE-459A-85B2-74401FBF69C3}" dt="2019-03-31T23:36:51.318" v="10157" actId="1036"/>
          <ac:grpSpMkLst>
            <pc:docMk/>
            <pc:sldMk cId="1470812227" sldId="643"/>
            <ac:grpSpMk id="42" creationId="{00000000-0000-0000-0000-000000000000}"/>
          </ac:grpSpMkLst>
        </pc:grpChg>
        <pc:graphicFrameChg chg="add mod modGraphic">
          <ac:chgData name="sun above" userId="af778d66278731e4" providerId="LiveId" clId="{552B5A4A-72AE-459A-85B2-74401FBF69C3}" dt="2019-03-31T23:37:14.047" v="10159" actId="14100"/>
          <ac:graphicFrameMkLst>
            <pc:docMk/>
            <pc:sldMk cId="1470812227" sldId="643"/>
            <ac:graphicFrameMk id="5" creationId="{EE4B1A0E-AFFA-4BE1-B2F4-4F9AF603BE9B}"/>
          </ac:graphicFrameMkLst>
        </pc:graphicFrameChg>
        <pc:picChg chg="del mod">
          <ac:chgData name="sun above" userId="af778d66278731e4" providerId="LiveId" clId="{552B5A4A-72AE-459A-85B2-74401FBF69C3}" dt="2019-03-31T23:31:28.242" v="10061" actId="478"/>
          <ac:picMkLst>
            <pc:docMk/>
            <pc:sldMk cId="1470812227" sldId="643"/>
            <ac:picMk id="1026" creationId="{00000000-0000-0000-0000-000000000000}"/>
          </ac:picMkLst>
        </pc:picChg>
        <pc:cxnChg chg="mod">
          <ac:chgData name="sun above" userId="af778d66278731e4" providerId="LiveId" clId="{552B5A4A-72AE-459A-85B2-74401FBF69C3}" dt="2019-03-31T23:36:34.089" v="10144" actId="14100"/>
          <ac:cxnSpMkLst>
            <pc:docMk/>
            <pc:sldMk cId="1470812227" sldId="643"/>
            <ac:cxnSpMk id="13" creationId="{00000000-0000-0000-0000-000000000000}"/>
          </ac:cxnSpMkLst>
        </pc:cxnChg>
        <pc:cxnChg chg="mod">
          <ac:chgData name="sun above" userId="af778d66278731e4" providerId="LiveId" clId="{552B5A4A-72AE-459A-85B2-74401FBF69C3}" dt="2019-03-31T23:36:14.489" v="10135" actId="1076"/>
          <ac:cxnSpMkLst>
            <pc:docMk/>
            <pc:sldMk cId="1470812227" sldId="643"/>
            <ac:cxnSpMk id="30" creationId="{00000000-0000-0000-0000-000000000000}"/>
          </ac:cxnSpMkLst>
        </pc:cxnChg>
        <pc:cxnChg chg="mod">
          <ac:chgData name="sun above" userId="af778d66278731e4" providerId="LiveId" clId="{552B5A4A-72AE-459A-85B2-74401FBF69C3}" dt="2019-03-31T23:36:31.569" v="10143" actId="14100"/>
          <ac:cxnSpMkLst>
            <pc:docMk/>
            <pc:sldMk cId="1470812227" sldId="643"/>
            <ac:cxnSpMk id="35" creationId="{00000000-0000-0000-0000-000000000000}"/>
          </ac:cxnSpMkLst>
        </pc:cxnChg>
      </pc:sldChg>
      <pc:sldChg chg="add modTransition">
        <pc:chgData name="sun above" userId="af778d66278731e4" providerId="LiveId" clId="{552B5A4A-72AE-459A-85B2-74401FBF69C3}" dt="2019-04-08T20:23:31.865" v="26040"/>
        <pc:sldMkLst>
          <pc:docMk/>
          <pc:sldMk cId="3539947089" sldId="644"/>
        </pc:sldMkLst>
      </pc:sldChg>
      <pc:sldChg chg="addSp delSp modSp add modTransition">
        <pc:chgData name="sun above" userId="af778d66278731e4" providerId="LiveId" clId="{552B5A4A-72AE-459A-85B2-74401FBF69C3}" dt="2019-04-12T00:00:08.013" v="26259" actId="1076"/>
        <pc:sldMkLst>
          <pc:docMk/>
          <pc:sldMk cId="1917642374" sldId="645"/>
        </pc:sldMkLst>
        <pc:spChg chg="mod">
          <ac:chgData name="sun above" userId="af778d66278731e4" providerId="LiveId" clId="{552B5A4A-72AE-459A-85B2-74401FBF69C3}" dt="2019-04-04T04:57:21.743" v="13244"/>
          <ac:spMkLst>
            <pc:docMk/>
            <pc:sldMk cId="1917642374" sldId="645"/>
            <ac:spMk id="2" creationId="{9239D971-78DE-4630-ADB0-1A29BADDD69F}"/>
          </ac:spMkLst>
        </pc:spChg>
        <pc:spChg chg="del mod">
          <ac:chgData name="sun above" userId="af778d66278731e4" providerId="LiveId" clId="{552B5A4A-72AE-459A-85B2-74401FBF69C3}" dt="2019-03-29T23:10:56.898" v="6480"/>
          <ac:spMkLst>
            <pc:docMk/>
            <pc:sldMk cId="1917642374" sldId="645"/>
            <ac:spMk id="3" creationId="{AE949322-ACD1-4238-9FD2-CB4D42BD7BE7}"/>
          </ac:spMkLst>
        </pc:spChg>
        <pc:spChg chg="add del mod">
          <ac:chgData name="sun above" userId="af778d66278731e4" providerId="LiveId" clId="{552B5A4A-72AE-459A-85B2-74401FBF69C3}" dt="2019-03-29T23:12:24.780" v="6484" actId="478"/>
          <ac:spMkLst>
            <pc:docMk/>
            <pc:sldMk cId="1917642374" sldId="645"/>
            <ac:spMk id="7" creationId="{7A4F46CC-3D0D-4B79-83B8-A8B031B9F405}"/>
          </ac:spMkLst>
        </pc:spChg>
        <pc:spChg chg="add mod">
          <ac:chgData name="sun above" userId="af778d66278731e4" providerId="LiveId" clId="{552B5A4A-72AE-459A-85B2-74401FBF69C3}" dt="2019-04-12T00:00:08.013" v="26259" actId="1076"/>
          <ac:spMkLst>
            <pc:docMk/>
            <pc:sldMk cId="1917642374" sldId="645"/>
            <ac:spMk id="8" creationId="{C33343B2-5C45-40C7-AD15-37A3274083C4}"/>
          </ac:spMkLst>
        </pc:spChg>
        <pc:spChg chg="mod topLvl">
          <ac:chgData name="sun above" userId="af778d66278731e4" providerId="LiveId" clId="{552B5A4A-72AE-459A-85B2-74401FBF69C3}" dt="2019-04-12T00:00:08.013" v="26259" actId="1076"/>
          <ac:spMkLst>
            <pc:docMk/>
            <pc:sldMk cId="1917642374" sldId="645"/>
            <ac:spMk id="9" creationId="{6AF0654E-B39F-4211-83A4-D4A293692432}"/>
          </ac:spMkLst>
        </pc:spChg>
        <pc:spChg chg="del mod topLvl">
          <ac:chgData name="sun above" userId="af778d66278731e4" providerId="LiveId" clId="{552B5A4A-72AE-459A-85B2-74401FBF69C3}" dt="2019-03-29T23:17:47.384" v="6597" actId="478"/>
          <ac:spMkLst>
            <pc:docMk/>
            <pc:sldMk cId="1917642374" sldId="645"/>
            <ac:spMk id="12" creationId="{DF018101-B976-4044-8D73-9C6EBB25CDC8}"/>
          </ac:spMkLst>
        </pc:spChg>
        <pc:spChg chg="del mod topLvl">
          <ac:chgData name="sun above" userId="af778d66278731e4" providerId="LiveId" clId="{552B5A4A-72AE-459A-85B2-74401FBF69C3}" dt="2019-03-29T23:20:20.831" v="6641" actId="478"/>
          <ac:spMkLst>
            <pc:docMk/>
            <pc:sldMk cId="1917642374" sldId="645"/>
            <ac:spMk id="13" creationId="{D0274651-CB29-4CBC-875D-9202DFAFB3D8}"/>
          </ac:spMkLst>
        </pc:spChg>
        <pc:spChg chg="mod topLvl">
          <ac:chgData name="sun above" userId="af778d66278731e4" providerId="LiveId" clId="{552B5A4A-72AE-459A-85B2-74401FBF69C3}" dt="2019-04-12T00:00:08.013" v="26259" actId="1076"/>
          <ac:spMkLst>
            <pc:docMk/>
            <pc:sldMk cId="1917642374" sldId="645"/>
            <ac:spMk id="16" creationId="{C4C2BE3A-7BEF-4FC5-B7E9-0D1D27405F24}"/>
          </ac:spMkLst>
        </pc:spChg>
        <pc:spChg chg="del mod topLvl">
          <ac:chgData name="sun above" userId="af778d66278731e4" providerId="LiveId" clId="{552B5A4A-72AE-459A-85B2-74401FBF69C3}" dt="2019-03-29T23:18:33.375" v="6608" actId="478"/>
          <ac:spMkLst>
            <pc:docMk/>
            <pc:sldMk cId="1917642374" sldId="645"/>
            <ac:spMk id="17" creationId="{D5D474DB-6643-4A9B-BC35-D47080CFEF93}"/>
          </ac:spMkLst>
        </pc:spChg>
        <pc:spChg chg="mod topLvl">
          <ac:chgData name="sun above" userId="af778d66278731e4" providerId="LiveId" clId="{552B5A4A-72AE-459A-85B2-74401FBF69C3}" dt="2019-04-12T00:00:08.013" v="26259" actId="1076"/>
          <ac:spMkLst>
            <pc:docMk/>
            <pc:sldMk cId="1917642374" sldId="645"/>
            <ac:spMk id="18" creationId="{728E6E45-018B-4D9B-849E-9149062B304A}"/>
          </ac:spMkLst>
        </pc:spChg>
        <pc:spChg chg="add mod">
          <ac:chgData name="sun above" userId="af778d66278731e4" providerId="LiveId" clId="{552B5A4A-72AE-459A-85B2-74401FBF69C3}" dt="2019-04-05T13:23:54.673" v="15893" actId="1076"/>
          <ac:spMkLst>
            <pc:docMk/>
            <pc:sldMk cId="1917642374" sldId="645"/>
            <ac:spMk id="22" creationId="{7F50EDA7-FCDD-46AF-8C13-35BBA39256E1}"/>
          </ac:spMkLst>
        </pc:spChg>
        <pc:spChg chg="add mod">
          <ac:chgData name="sun above" userId="af778d66278731e4" providerId="LiveId" clId="{552B5A4A-72AE-459A-85B2-74401FBF69C3}" dt="2019-04-12T00:00:08.013" v="26259" actId="1076"/>
          <ac:spMkLst>
            <pc:docMk/>
            <pc:sldMk cId="1917642374" sldId="645"/>
            <ac:spMk id="33" creationId="{B06CF6BA-81A5-4D51-9F5F-3E37DF10CFCC}"/>
          </ac:spMkLst>
        </pc:spChg>
        <pc:spChg chg="add mod">
          <ac:chgData name="sun above" userId="af778d66278731e4" providerId="LiveId" clId="{552B5A4A-72AE-459A-85B2-74401FBF69C3}" dt="2019-04-12T00:00:08.013" v="26259" actId="1076"/>
          <ac:spMkLst>
            <pc:docMk/>
            <pc:sldMk cId="1917642374" sldId="645"/>
            <ac:spMk id="34" creationId="{DC58BE18-2325-4BC5-A3EB-8CFBD1B86A05}"/>
          </ac:spMkLst>
        </pc:spChg>
        <pc:spChg chg="add mod">
          <ac:chgData name="sun above" userId="af778d66278731e4" providerId="LiveId" clId="{552B5A4A-72AE-459A-85B2-74401FBF69C3}" dt="2019-04-12T00:00:08.013" v="26259" actId="1076"/>
          <ac:spMkLst>
            <pc:docMk/>
            <pc:sldMk cId="1917642374" sldId="645"/>
            <ac:spMk id="36" creationId="{FB4C865C-50E5-4609-80BF-90C8C0987C9A}"/>
          </ac:spMkLst>
        </pc:spChg>
        <pc:spChg chg="add mod">
          <ac:chgData name="sun above" userId="af778d66278731e4" providerId="LiveId" clId="{552B5A4A-72AE-459A-85B2-74401FBF69C3}" dt="2019-04-12T00:00:08.013" v="26259" actId="1076"/>
          <ac:spMkLst>
            <pc:docMk/>
            <pc:sldMk cId="1917642374" sldId="645"/>
            <ac:spMk id="37" creationId="{65BF5CA2-C92A-4823-B482-E1CC24A7074C}"/>
          </ac:spMkLst>
        </pc:spChg>
        <pc:spChg chg="add del mod">
          <ac:chgData name="sun above" userId="af778d66278731e4" providerId="LiveId" clId="{552B5A4A-72AE-459A-85B2-74401FBF69C3}" dt="2019-04-04T23:31:40.397" v="14463" actId="478"/>
          <ac:spMkLst>
            <pc:docMk/>
            <pc:sldMk cId="1917642374" sldId="645"/>
            <ac:spMk id="80" creationId="{CF97A9F7-CE8F-4D96-AD94-61C1A7691411}"/>
          </ac:spMkLst>
        </pc:spChg>
        <pc:grpChg chg="add del mod">
          <ac:chgData name="sun above" userId="af778d66278731e4" providerId="LiveId" clId="{552B5A4A-72AE-459A-85B2-74401FBF69C3}" dt="2019-03-29T23:12:37.509" v="6486" actId="165"/>
          <ac:grpSpMkLst>
            <pc:docMk/>
            <pc:sldMk cId="1917642374" sldId="645"/>
            <ac:grpSpMk id="8" creationId="{F1D22B84-7027-4AEF-9F34-4B3C53F88AF9}"/>
          </ac:grpSpMkLst>
        </pc:grpChg>
        <pc:cxnChg chg="del mod ord topLvl">
          <ac:chgData name="sun above" userId="af778d66278731e4" providerId="LiveId" clId="{552B5A4A-72AE-459A-85B2-74401FBF69C3}" dt="2019-04-04T23:28:12.640" v="14412" actId="478"/>
          <ac:cxnSpMkLst>
            <pc:docMk/>
            <pc:sldMk cId="1917642374" sldId="645"/>
            <ac:cxnSpMk id="10" creationId="{967DB474-E7CB-49C3-A54C-7A49C9FFA5F7}"/>
          </ac:cxnSpMkLst>
        </pc:cxnChg>
        <pc:cxnChg chg="del mod topLvl">
          <ac:chgData name="sun above" userId="af778d66278731e4" providerId="LiveId" clId="{552B5A4A-72AE-459A-85B2-74401FBF69C3}" dt="2019-03-29T23:18:36.077" v="6609" actId="478"/>
          <ac:cxnSpMkLst>
            <pc:docMk/>
            <pc:sldMk cId="1917642374" sldId="645"/>
            <ac:cxnSpMk id="11" creationId="{CBAF0210-BDEA-413B-A4C9-A40DD7BA3835}"/>
          </ac:cxnSpMkLst>
        </pc:cxnChg>
        <pc:cxnChg chg="add del mod topLvl">
          <ac:chgData name="sun above" userId="af778d66278731e4" providerId="LiveId" clId="{552B5A4A-72AE-459A-85B2-74401FBF69C3}" dt="2019-04-12T00:00:08.013" v="26259" actId="1076"/>
          <ac:cxnSpMkLst>
            <pc:docMk/>
            <pc:sldMk cId="1917642374" sldId="645"/>
            <ac:cxnSpMk id="14" creationId="{3EB9F5F3-4FA7-4E1B-BDDC-12632700148F}"/>
          </ac:cxnSpMkLst>
        </pc:cxnChg>
        <pc:cxnChg chg="del mod topLvl">
          <ac:chgData name="sun above" userId="af778d66278731e4" providerId="LiveId" clId="{552B5A4A-72AE-459A-85B2-74401FBF69C3}" dt="2019-03-29T23:14:00.707" v="6513" actId="478"/>
          <ac:cxnSpMkLst>
            <pc:docMk/>
            <pc:sldMk cId="1917642374" sldId="645"/>
            <ac:cxnSpMk id="15" creationId="{63D5494B-D7C6-4FDC-AF26-6D9B04E94465}"/>
          </ac:cxnSpMkLst>
        </pc:cxnChg>
        <pc:cxnChg chg="add del">
          <ac:chgData name="sun above" userId="af778d66278731e4" providerId="LiveId" clId="{552B5A4A-72AE-459A-85B2-74401FBF69C3}" dt="2019-03-31T15:18:52.574" v="8078" actId="478"/>
          <ac:cxnSpMkLst>
            <pc:docMk/>
            <pc:sldMk cId="1917642374" sldId="645"/>
            <ac:cxnSpMk id="17" creationId="{674F190A-43AC-44C6-8A10-BC069BFBE720}"/>
          </ac:cxnSpMkLst>
        </pc:cxnChg>
        <pc:cxnChg chg="del mod topLvl">
          <ac:chgData name="sun above" userId="af778d66278731e4" providerId="LiveId" clId="{552B5A4A-72AE-459A-85B2-74401FBF69C3}" dt="2019-03-29T23:15:08.995" v="6536" actId="478"/>
          <ac:cxnSpMkLst>
            <pc:docMk/>
            <pc:sldMk cId="1917642374" sldId="645"/>
            <ac:cxnSpMk id="19" creationId="{80987C0E-063F-4285-8D24-1B5F029F3CA7}"/>
          </ac:cxnSpMkLst>
        </pc:cxnChg>
        <pc:cxnChg chg="del mod topLvl">
          <ac:chgData name="sun above" userId="af778d66278731e4" providerId="LiveId" clId="{552B5A4A-72AE-459A-85B2-74401FBF69C3}" dt="2019-03-29T23:17:47.384" v="6597" actId="478"/>
          <ac:cxnSpMkLst>
            <pc:docMk/>
            <pc:sldMk cId="1917642374" sldId="645"/>
            <ac:cxnSpMk id="20" creationId="{56E59D74-E39C-4552-AE58-43BAEECBB248}"/>
          </ac:cxnSpMkLst>
        </pc:cxnChg>
        <pc:cxnChg chg="add mod">
          <ac:chgData name="sun above" userId="af778d66278731e4" providerId="LiveId" clId="{552B5A4A-72AE-459A-85B2-74401FBF69C3}" dt="2019-04-12T00:00:08.013" v="26259" actId="1076"/>
          <ac:cxnSpMkLst>
            <pc:docMk/>
            <pc:sldMk cId="1917642374" sldId="645"/>
            <ac:cxnSpMk id="20" creationId="{86AD2860-E18F-41D2-95F9-F82A21C27288}"/>
          </ac:cxnSpMkLst>
        </pc:cxnChg>
        <pc:cxnChg chg="add del mod">
          <ac:chgData name="sun above" userId="af778d66278731e4" providerId="LiveId" clId="{552B5A4A-72AE-459A-85B2-74401FBF69C3}" dt="2019-03-31T15:42:13.815" v="8455" actId="478"/>
          <ac:cxnSpMkLst>
            <pc:docMk/>
            <pc:sldMk cId="1917642374" sldId="645"/>
            <ac:cxnSpMk id="23" creationId="{9F5CE647-95F2-4020-9A61-391178070F69}"/>
          </ac:cxnSpMkLst>
        </pc:cxnChg>
        <pc:cxnChg chg="add del mod">
          <ac:chgData name="sun above" userId="af778d66278731e4" providerId="LiveId" clId="{552B5A4A-72AE-459A-85B2-74401FBF69C3}" dt="2019-04-04T23:25:35.891" v="14341" actId="478"/>
          <ac:cxnSpMkLst>
            <pc:docMk/>
            <pc:sldMk cId="1917642374" sldId="645"/>
            <ac:cxnSpMk id="24" creationId="{E1A32620-5C01-4C9D-A5E2-09F7F8600E2F}"/>
          </ac:cxnSpMkLst>
        </pc:cxnChg>
        <pc:cxnChg chg="add mod">
          <ac:chgData name="sun above" userId="af778d66278731e4" providerId="LiveId" clId="{552B5A4A-72AE-459A-85B2-74401FBF69C3}" dt="2019-04-12T00:00:08.013" v="26259" actId="1076"/>
          <ac:cxnSpMkLst>
            <pc:docMk/>
            <pc:sldMk cId="1917642374" sldId="645"/>
            <ac:cxnSpMk id="32" creationId="{D1D37E3E-B1C5-46BB-8527-4DC3BA1FE2EA}"/>
          </ac:cxnSpMkLst>
        </pc:cxnChg>
        <pc:cxnChg chg="add mod">
          <ac:chgData name="sun above" userId="af778d66278731e4" providerId="LiveId" clId="{552B5A4A-72AE-459A-85B2-74401FBF69C3}" dt="2019-04-12T00:00:08.013" v="26259" actId="1076"/>
          <ac:cxnSpMkLst>
            <pc:docMk/>
            <pc:sldMk cId="1917642374" sldId="645"/>
            <ac:cxnSpMk id="35" creationId="{94D98543-7AFA-4CDE-AD93-85C47710F60B}"/>
          </ac:cxnSpMkLst>
        </pc:cxnChg>
        <pc:cxnChg chg="add del mod">
          <ac:chgData name="sun above" userId="af778d66278731e4" providerId="LiveId" clId="{552B5A4A-72AE-459A-85B2-74401FBF69C3}" dt="2019-03-29T23:20:20.831" v="6641" actId="478"/>
          <ac:cxnSpMkLst>
            <pc:docMk/>
            <pc:sldMk cId="1917642374" sldId="645"/>
            <ac:cxnSpMk id="40" creationId="{211ADA24-1F6D-4532-9EC6-1FE015075FDA}"/>
          </ac:cxnSpMkLst>
        </pc:cxnChg>
        <pc:cxnChg chg="add mod">
          <ac:chgData name="sun above" userId="af778d66278731e4" providerId="LiveId" clId="{552B5A4A-72AE-459A-85B2-74401FBF69C3}" dt="2019-04-12T00:00:08.013" v="26259" actId="1076"/>
          <ac:cxnSpMkLst>
            <pc:docMk/>
            <pc:sldMk cId="1917642374" sldId="645"/>
            <ac:cxnSpMk id="41" creationId="{041ACD08-3A7B-4D72-9A96-A146F417FBDB}"/>
          </ac:cxnSpMkLst>
        </pc:cxnChg>
        <pc:cxnChg chg="add del mod">
          <ac:chgData name="sun above" userId="af778d66278731e4" providerId="LiveId" clId="{552B5A4A-72AE-459A-85B2-74401FBF69C3}" dt="2019-03-29T23:19:38.921" v="6629" actId="478"/>
          <ac:cxnSpMkLst>
            <pc:docMk/>
            <pc:sldMk cId="1917642374" sldId="645"/>
            <ac:cxnSpMk id="50" creationId="{62E3F976-18C2-47F4-9340-CB075790D26E}"/>
          </ac:cxnSpMkLst>
        </pc:cxnChg>
        <pc:cxnChg chg="add mod ord">
          <ac:chgData name="sun above" userId="af778d66278731e4" providerId="LiveId" clId="{552B5A4A-72AE-459A-85B2-74401FBF69C3}" dt="2019-04-12T00:00:08.013" v="26259" actId="1076"/>
          <ac:cxnSpMkLst>
            <pc:docMk/>
            <pc:sldMk cId="1917642374" sldId="645"/>
            <ac:cxnSpMk id="50" creationId="{8DEB6B17-37A7-4414-B144-A92541199E01}"/>
          </ac:cxnSpMkLst>
        </pc:cxnChg>
        <pc:cxnChg chg="add del mod">
          <ac:chgData name="sun above" userId="af778d66278731e4" providerId="LiveId" clId="{552B5A4A-72AE-459A-85B2-74401FBF69C3}" dt="2019-04-12T00:00:08.013" v="26259" actId="1076"/>
          <ac:cxnSpMkLst>
            <pc:docMk/>
            <pc:sldMk cId="1917642374" sldId="645"/>
            <ac:cxnSpMk id="57" creationId="{397C309A-9AD9-43CD-A398-ADCFF3CFC435}"/>
          </ac:cxnSpMkLst>
        </pc:cxnChg>
        <pc:cxnChg chg="add del mod">
          <ac:chgData name="sun above" userId="af778d66278731e4" providerId="LiveId" clId="{552B5A4A-72AE-459A-85B2-74401FBF69C3}" dt="2019-04-04T23:27:59.761" v="14407" actId="478"/>
          <ac:cxnSpMkLst>
            <pc:docMk/>
            <pc:sldMk cId="1917642374" sldId="645"/>
            <ac:cxnSpMk id="60" creationId="{844D0C62-EE57-40D2-80F4-A3A138B19028}"/>
          </ac:cxnSpMkLst>
        </pc:cxnChg>
        <pc:cxnChg chg="add del mod">
          <ac:chgData name="sun above" userId="af778d66278731e4" providerId="LiveId" clId="{552B5A4A-72AE-459A-85B2-74401FBF69C3}" dt="2019-04-12T00:00:08.013" v="26259" actId="1076"/>
          <ac:cxnSpMkLst>
            <pc:docMk/>
            <pc:sldMk cId="1917642374" sldId="645"/>
            <ac:cxnSpMk id="61" creationId="{F5FC46D7-9169-42ED-A2AA-584F932D04FA}"/>
          </ac:cxnSpMkLst>
        </pc:cxnChg>
        <pc:cxnChg chg="add del mod">
          <ac:chgData name="sun above" userId="af778d66278731e4" providerId="LiveId" clId="{552B5A4A-72AE-459A-85B2-74401FBF69C3}" dt="2019-04-12T00:00:08.013" v="26259" actId="1076"/>
          <ac:cxnSpMkLst>
            <pc:docMk/>
            <pc:sldMk cId="1917642374" sldId="645"/>
            <ac:cxnSpMk id="64" creationId="{3BCB8496-2B3B-4DD0-B647-F95C87E5852F}"/>
          </ac:cxnSpMkLst>
        </pc:cxnChg>
        <pc:cxnChg chg="add del mod">
          <ac:chgData name="sun above" userId="af778d66278731e4" providerId="LiveId" clId="{552B5A4A-72AE-459A-85B2-74401FBF69C3}" dt="2019-03-31T15:18:55.294" v="8079" actId="478"/>
          <ac:cxnSpMkLst>
            <pc:docMk/>
            <pc:sldMk cId="1917642374" sldId="645"/>
            <ac:cxnSpMk id="65" creationId="{9A60A099-258C-4D3D-BD4B-ACAA3169CF13}"/>
          </ac:cxnSpMkLst>
        </pc:cxnChg>
        <pc:cxnChg chg="add mod">
          <ac:chgData name="sun above" userId="af778d66278731e4" providerId="LiveId" clId="{552B5A4A-72AE-459A-85B2-74401FBF69C3}" dt="2019-04-12T00:00:08.013" v="26259" actId="1076"/>
          <ac:cxnSpMkLst>
            <pc:docMk/>
            <pc:sldMk cId="1917642374" sldId="645"/>
            <ac:cxnSpMk id="75" creationId="{5BEF98F0-6306-45A8-9DB3-814EF56B5AA9}"/>
          </ac:cxnSpMkLst>
        </pc:cxnChg>
        <pc:cxnChg chg="add del mod">
          <ac:chgData name="sun above" userId="af778d66278731e4" providerId="LiveId" clId="{552B5A4A-72AE-459A-85B2-74401FBF69C3}" dt="2019-04-04T23:31:32.211" v="14458"/>
          <ac:cxnSpMkLst>
            <pc:docMk/>
            <pc:sldMk cId="1917642374" sldId="645"/>
            <ac:cxnSpMk id="91" creationId="{BE643DE7-EE9D-4684-BEAA-1C68D89A7386}"/>
          </ac:cxnSpMkLst>
        </pc:cxnChg>
        <pc:cxnChg chg="add del mod">
          <ac:chgData name="sun above" userId="af778d66278731e4" providerId="LiveId" clId="{552B5A4A-72AE-459A-85B2-74401FBF69C3}" dt="2019-04-04T23:31:29.050" v="14450"/>
          <ac:cxnSpMkLst>
            <pc:docMk/>
            <pc:sldMk cId="1917642374" sldId="645"/>
            <ac:cxnSpMk id="107" creationId="{50EAE234-B28D-446C-8DE7-0290012B9C2F}"/>
          </ac:cxnSpMkLst>
        </pc:cxnChg>
      </pc:sldChg>
      <pc:sldChg chg="modSp add modTransition setBg">
        <pc:chgData name="sun above" userId="af778d66278731e4" providerId="LiveId" clId="{552B5A4A-72AE-459A-85B2-74401FBF69C3}" dt="2019-04-08T20:23:31.865" v="26040"/>
        <pc:sldMkLst>
          <pc:docMk/>
          <pc:sldMk cId="2845503754" sldId="646"/>
        </pc:sldMkLst>
        <pc:spChg chg="mod">
          <ac:chgData name="sun above" userId="af778d66278731e4" providerId="LiveId" clId="{552B5A4A-72AE-459A-85B2-74401FBF69C3}" dt="2019-03-31T05:49:25.704" v="6925" actId="27636"/>
          <ac:spMkLst>
            <pc:docMk/>
            <pc:sldMk cId="2845503754" sldId="646"/>
            <ac:spMk id="2" creationId="{D3E46CA5-C4ED-4C10-BB68-91EE7983DA06}"/>
          </ac:spMkLst>
        </pc:spChg>
        <pc:spChg chg="mod">
          <ac:chgData name="sun above" userId="af778d66278731e4" providerId="LiveId" clId="{552B5A4A-72AE-459A-85B2-74401FBF69C3}" dt="2019-03-31T05:49:29.282" v="6926" actId="14100"/>
          <ac:spMkLst>
            <pc:docMk/>
            <pc:sldMk cId="2845503754" sldId="646"/>
            <ac:spMk id="3" creationId="{89034F69-4800-46E9-81E6-B28EF75CBAA8}"/>
          </ac:spMkLst>
        </pc:spChg>
      </pc:sldChg>
      <pc:sldChg chg="modSp add modTransition">
        <pc:chgData name="sun above" userId="af778d66278731e4" providerId="LiveId" clId="{552B5A4A-72AE-459A-85B2-74401FBF69C3}" dt="2019-04-08T20:23:31.865" v="26040"/>
        <pc:sldMkLst>
          <pc:docMk/>
          <pc:sldMk cId="2901263307" sldId="647"/>
        </pc:sldMkLst>
        <pc:spChg chg="mod">
          <ac:chgData name="sun above" userId="af778d66278731e4" providerId="LiveId" clId="{552B5A4A-72AE-459A-85B2-74401FBF69C3}" dt="2019-03-31T05:50:54.729" v="6975"/>
          <ac:spMkLst>
            <pc:docMk/>
            <pc:sldMk cId="2901263307" sldId="647"/>
            <ac:spMk id="2" creationId="{00000000-0000-0000-0000-000000000000}"/>
          </ac:spMkLst>
        </pc:spChg>
      </pc:sldChg>
      <pc:sldChg chg="addSp modSp add ord modTransition">
        <pc:chgData name="sun above" userId="af778d66278731e4" providerId="LiveId" clId="{552B5A4A-72AE-459A-85B2-74401FBF69C3}" dt="2019-04-08T20:23:31.865" v="26040"/>
        <pc:sldMkLst>
          <pc:docMk/>
          <pc:sldMk cId="617203861" sldId="648"/>
        </pc:sldMkLst>
        <pc:spChg chg="mod">
          <ac:chgData name="sun above" userId="af778d66278731e4" providerId="LiveId" clId="{552B5A4A-72AE-459A-85B2-74401FBF69C3}" dt="2019-04-05T13:27:07.448" v="15975" actId="6549"/>
          <ac:spMkLst>
            <pc:docMk/>
            <pc:sldMk cId="617203861" sldId="648"/>
            <ac:spMk id="2" creationId="{043DF83D-A526-4975-B003-272114E7E27F}"/>
          </ac:spMkLst>
        </pc:spChg>
        <pc:spChg chg="mod">
          <ac:chgData name="sun above" userId="af778d66278731e4" providerId="LiveId" clId="{552B5A4A-72AE-459A-85B2-74401FBF69C3}" dt="2019-04-05T13:27:21.736" v="15992" actId="20577"/>
          <ac:spMkLst>
            <pc:docMk/>
            <pc:sldMk cId="617203861" sldId="648"/>
            <ac:spMk id="3" creationId="{A88ECDFB-6CB1-4C08-9C71-735498C5C9EB}"/>
          </ac:spMkLst>
        </pc:spChg>
        <pc:graphicFrameChg chg="add mod modGraphic">
          <ac:chgData name="sun above" userId="af778d66278731e4" providerId="LiveId" clId="{552B5A4A-72AE-459A-85B2-74401FBF69C3}" dt="2019-04-05T13:27:47.722" v="15997" actId="1076"/>
          <ac:graphicFrameMkLst>
            <pc:docMk/>
            <pc:sldMk cId="617203861" sldId="648"/>
            <ac:graphicFrameMk id="7" creationId="{973EC2D2-F780-40E2-92B7-FF8B325473E8}"/>
          </ac:graphicFrameMkLst>
        </pc:graphicFrameChg>
      </pc:sldChg>
      <pc:sldChg chg="addSp delSp modSp add modTransition">
        <pc:chgData name="sun above" userId="af778d66278731e4" providerId="LiveId" clId="{552B5A4A-72AE-459A-85B2-74401FBF69C3}" dt="2019-04-08T20:23:31.865" v="26040"/>
        <pc:sldMkLst>
          <pc:docMk/>
          <pc:sldMk cId="2007277059" sldId="649"/>
        </pc:sldMkLst>
        <pc:spChg chg="mod">
          <ac:chgData name="sun above" userId="af778d66278731e4" providerId="LiveId" clId="{552B5A4A-72AE-459A-85B2-74401FBF69C3}" dt="2019-03-31T20:34:05.642" v="9327" actId="20577"/>
          <ac:spMkLst>
            <pc:docMk/>
            <pc:sldMk cId="2007277059" sldId="649"/>
            <ac:spMk id="2" creationId="{00000000-0000-0000-0000-000000000000}"/>
          </ac:spMkLst>
        </pc:spChg>
        <pc:spChg chg="mod">
          <ac:chgData name="sun above" userId="af778d66278731e4" providerId="LiveId" clId="{552B5A4A-72AE-459A-85B2-74401FBF69C3}" dt="2019-03-31T23:18:04.015" v="9833" actId="20577"/>
          <ac:spMkLst>
            <pc:docMk/>
            <pc:sldMk cId="2007277059" sldId="649"/>
            <ac:spMk id="3" creationId="{00000000-0000-0000-0000-000000000000}"/>
          </ac:spMkLst>
        </pc:spChg>
        <pc:picChg chg="add del mod">
          <ac:chgData name="sun above" userId="af778d66278731e4" providerId="LiveId" clId="{552B5A4A-72AE-459A-85B2-74401FBF69C3}" dt="2019-03-31T23:15:31.399" v="9828" actId="478"/>
          <ac:picMkLst>
            <pc:docMk/>
            <pc:sldMk cId="2007277059" sldId="649"/>
            <ac:picMk id="7" creationId="{CBA026B7-678B-41CA-9D9F-5905407E86E1}"/>
          </ac:picMkLst>
        </pc:picChg>
        <pc:picChg chg="add mod ord">
          <ac:chgData name="sun above" userId="af778d66278731e4" providerId="LiveId" clId="{552B5A4A-72AE-459A-85B2-74401FBF69C3}" dt="2019-03-31T23:17:51.689" v="9832" actId="167"/>
          <ac:picMkLst>
            <pc:docMk/>
            <pc:sldMk cId="2007277059" sldId="649"/>
            <ac:picMk id="8" creationId="{5077E50B-5AEE-4789-A34C-685EC66D9B6C}"/>
          </ac:picMkLst>
        </pc:picChg>
      </pc:sldChg>
      <pc:sldChg chg="modSp add ord modTransition">
        <pc:chgData name="sun above" userId="af778d66278731e4" providerId="LiveId" clId="{552B5A4A-72AE-459A-85B2-74401FBF69C3}" dt="2019-04-12T00:06:55.357" v="26312"/>
        <pc:sldMkLst>
          <pc:docMk/>
          <pc:sldMk cId="2482862517" sldId="650"/>
        </pc:sldMkLst>
        <pc:spChg chg="mod">
          <ac:chgData name="sun above" userId="af778d66278731e4" providerId="LiveId" clId="{552B5A4A-72AE-459A-85B2-74401FBF69C3}" dt="2019-03-31T23:59:30.903" v="10435" actId="20577"/>
          <ac:spMkLst>
            <pc:docMk/>
            <pc:sldMk cId="2482862517" sldId="650"/>
            <ac:spMk id="2" creationId="{A577AAC6-6B9A-43D4-9395-D060A3C9755D}"/>
          </ac:spMkLst>
        </pc:spChg>
        <pc:graphicFrameChg chg="mod modGraphic">
          <ac:chgData name="sun above" userId="af778d66278731e4" providerId="LiveId" clId="{552B5A4A-72AE-459A-85B2-74401FBF69C3}" dt="2019-04-05T15:29:08.558" v="18786" actId="14100"/>
          <ac:graphicFrameMkLst>
            <pc:docMk/>
            <pc:sldMk cId="2482862517" sldId="650"/>
            <ac:graphicFrameMk id="7" creationId="{F53C3B75-EB53-491F-B589-D3756722E3EC}"/>
          </ac:graphicFrameMkLst>
        </pc:graphicFrameChg>
      </pc:sldChg>
      <pc:sldChg chg="modSp add ord modTransition">
        <pc:chgData name="sun above" userId="af778d66278731e4" providerId="LiveId" clId="{552B5A4A-72AE-459A-85B2-74401FBF69C3}" dt="2019-04-11T23:38:21.781" v="26182" actId="20577"/>
        <pc:sldMkLst>
          <pc:docMk/>
          <pc:sldMk cId="2593867992" sldId="672"/>
        </pc:sldMkLst>
        <pc:spChg chg="mod">
          <ac:chgData name="sun above" userId="af778d66278731e4" providerId="LiveId" clId="{552B5A4A-72AE-459A-85B2-74401FBF69C3}" dt="2019-04-11T23:38:21.781" v="26182" actId="20577"/>
          <ac:spMkLst>
            <pc:docMk/>
            <pc:sldMk cId="2593867992" sldId="672"/>
            <ac:spMk id="2" creationId="{4A074689-A740-4AF8-B715-1120E9D1369B}"/>
          </ac:spMkLst>
        </pc:spChg>
        <pc:spChg chg="mod">
          <ac:chgData name="sun above" userId="af778d66278731e4" providerId="LiveId" clId="{552B5A4A-72AE-459A-85B2-74401FBF69C3}" dt="2019-04-04T04:58:13.019" v="13277" actId="20577"/>
          <ac:spMkLst>
            <pc:docMk/>
            <pc:sldMk cId="2593867992" sldId="672"/>
            <ac:spMk id="3" creationId="{7AE0EFD6-C7BD-4CCF-BB19-0A4F279DE61F}"/>
          </ac:spMkLst>
        </pc:spChg>
      </pc:sldChg>
      <pc:sldChg chg="modSp add modTransition">
        <pc:chgData name="sun above" userId="af778d66278731e4" providerId="LiveId" clId="{552B5A4A-72AE-459A-85B2-74401FBF69C3}" dt="2019-04-12T00:03:06.241" v="26270" actId="20577"/>
        <pc:sldMkLst>
          <pc:docMk/>
          <pc:sldMk cId="3104655507" sldId="673"/>
        </pc:sldMkLst>
        <pc:spChg chg="mod">
          <ac:chgData name="sun above" userId="af778d66278731e4" providerId="LiveId" clId="{552B5A4A-72AE-459A-85B2-74401FBF69C3}" dt="2019-04-12T00:03:06.241" v="26270" actId="20577"/>
          <ac:spMkLst>
            <pc:docMk/>
            <pc:sldMk cId="3104655507" sldId="673"/>
            <ac:spMk id="2" creationId="{4A074689-A740-4AF8-B715-1120E9D1369B}"/>
          </ac:spMkLst>
        </pc:spChg>
        <pc:spChg chg="mod">
          <ac:chgData name="sun above" userId="af778d66278731e4" providerId="LiveId" clId="{552B5A4A-72AE-459A-85B2-74401FBF69C3}" dt="2019-04-04T23:04:55.353" v="13700"/>
          <ac:spMkLst>
            <pc:docMk/>
            <pc:sldMk cId="3104655507" sldId="673"/>
            <ac:spMk id="3" creationId="{7AE0EFD6-C7BD-4CCF-BB19-0A4F279DE61F}"/>
          </ac:spMkLst>
        </pc:spChg>
      </pc:sldChg>
      <pc:sldChg chg="modSp add modTransition">
        <pc:chgData name="sun above" userId="af778d66278731e4" providerId="LiveId" clId="{552B5A4A-72AE-459A-85B2-74401FBF69C3}" dt="2019-04-11T23:38:16.550" v="26178" actId="20577"/>
        <pc:sldMkLst>
          <pc:docMk/>
          <pc:sldMk cId="939172731" sldId="674"/>
        </pc:sldMkLst>
        <pc:spChg chg="mod">
          <ac:chgData name="sun above" userId="af778d66278731e4" providerId="LiveId" clId="{552B5A4A-72AE-459A-85B2-74401FBF69C3}" dt="2019-04-11T23:38:16.550" v="26178" actId="20577"/>
          <ac:spMkLst>
            <pc:docMk/>
            <pc:sldMk cId="939172731" sldId="674"/>
            <ac:spMk id="2" creationId="{4A074689-A740-4AF8-B715-1120E9D1369B}"/>
          </ac:spMkLst>
        </pc:spChg>
        <pc:spChg chg="mod">
          <ac:chgData name="sun above" userId="af778d66278731e4" providerId="LiveId" clId="{552B5A4A-72AE-459A-85B2-74401FBF69C3}" dt="2019-04-04T23:03:34.449" v="13631"/>
          <ac:spMkLst>
            <pc:docMk/>
            <pc:sldMk cId="939172731" sldId="674"/>
            <ac:spMk id="3" creationId="{7AE0EFD6-C7BD-4CCF-BB19-0A4F279DE61F}"/>
          </ac:spMkLst>
        </pc:spChg>
      </pc:sldChg>
      <pc:sldChg chg="modSp add modTransition">
        <pc:chgData name="sun above" userId="af778d66278731e4" providerId="LiveId" clId="{552B5A4A-72AE-459A-85B2-74401FBF69C3}" dt="2019-04-12T00:03:36.408" v="26287" actId="20577"/>
        <pc:sldMkLst>
          <pc:docMk/>
          <pc:sldMk cId="3337185453" sldId="675"/>
        </pc:sldMkLst>
        <pc:spChg chg="mod">
          <ac:chgData name="sun above" userId="af778d66278731e4" providerId="LiveId" clId="{552B5A4A-72AE-459A-85B2-74401FBF69C3}" dt="2019-04-12T00:03:36.408" v="26287" actId="20577"/>
          <ac:spMkLst>
            <pc:docMk/>
            <pc:sldMk cId="3337185453" sldId="675"/>
            <ac:spMk id="2" creationId="{4A074689-A740-4AF8-B715-1120E9D1369B}"/>
          </ac:spMkLst>
        </pc:spChg>
        <pc:spChg chg="mod">
          <ac:chgData name="sun above" userId="af778d66278731e4" providerId="LiveId" clId="{552B5A4A-72AE-459A-85B2-74401FBF69C3}" dt="2019-04-05T16:21:32.474" v="20776"/>
          <ac:spMkLst>
            <pc:docMk/>
            <pc:sldMk cId="3337185453" sldId="675"/>
            <ac:spMk id="3" creationId="{7AE0EFD6-C7BD-4CCF-BB19-0A4F279DE61F}"/>
          </ac:spMkLst>
        </pc:spChg>
      </pc:sldChg>
      <pc:sldChg chg="modSp add modTransition">
        <pc:chgData name="sun above" userId="af778d66278731e4" providerId="LiveId" clId="{552B5A4A-72AE-459A-85B2-74401FBF69C3}" dt="2019-04-12T00:04:01.223" v="26301" actId="20577"/>
        <pc:sldMkLst>
          <pc:docMk/>
          <pc:sldMk cId="1619245794" sldId="676"/>
        </pc:sldMkLst>
        <pc:spChg chg="mod">
          <ac:chgData name="sun above" userId="af778d66278731e4" providerId="LiveId" clId="{552B5A4A-72AE-459A-85B2-74401FBF69C3}" dt="2019-04-12T00:04:01.223" v="26301" actId="20577"/>
          <ac:spMkLst>
            <pc:docMk/>
            <pc:sldMk cId="1619245794" sldId="676"/>
            <ac:spMk id="2" creationId="{4A074689-A740-4AF8-B715-1120E9D1369B}"/>
          </ac:spMkLst>
        </pc:spChg>
        <pc:spChg chg="mod">
          <ac:chgData name="sun above" userId="af778d66278731e4" providerId="LiveId" clId="{552B5A4A-72AE-459A-85B2-74401FBF69C3}" dt="2019-04-05T22:25:13.785" v="24578"/>
          <ac:spMkLst>
            <pc:docMk/>
            <pc:sldMk cId="1619245794" sldId="676"/>
            <ac:spMk id="3" creationId="{7AE0EFD6-C7BD-4CCF-BB19-0A4F279DE61F}"/>
          </ac:spMkLst>
        </pc:spChg>
      </pc:sldChg>
      <pc:sldChg chg="modSp add modTransition">
        <pc:chgData name="sun above" userId="af778d66278731e4" providerId="LiveId" clId="{552B5A4A-72AE-459A-85B2-74401FBF69C3}" dt="2019-04-12T00:04:43.266" v="26309" actId="20577"/>
        <pc:sldMkLst>
          <pc:docMk/>
          <pc:sldMk cId="185233772" sldId="677"/>
        </pc:sldMkLst>
        <pc:spChg chg="mod">
          <ac:chgData name="sun above" userId="af778d66278731e4" providerId="LiveId" clId="{552B5A4A-72AE-459A-85B2-74401FBF69C3}" dt="2019-04-12T00:04:43.266" v="26309" actId="20577"/>
          <ac:spMkLst>
            <pc:docMk/>
            <pc:sldMk cId="185233772" sldId="677"/>
            <ac:spMk id="2" creationId="{4A074689-A740-4AF8-B715-1120E9D1369B}"/>
          </ac:spMkLst>
        </pc:spChg>
        <pc:spChg chg="mod">
          <ac:chgData name="sun above" userId="af778d66278731e4" providerId="LiveId" clId="{552B5A4A-72AE-459A-85B2-74401FBF69C3}" dt="2019-04-05T22:55:46.907" v="25539"/>
          <ac:spMkLst>
            <pc:docMk/>
            <pc:sldMk cId="185233772" sldId="677"/>
            <ac:spMk id="3" creationId="{7AE0EFD6-C7BD-4CCF-BB19-0A4F279DE61F}"/>
          </ac:spMkLst>
        </pc:spChg>
      </pc:sldChg>
      <pc:sldChg chg="addSp delSp modSp add modTransition">
        <pc:chgData name="sun above" userId="af778d66278731e4" providerId="LiveId" clId="{552B5A4A-72AE-459A-85B2-74401FBF69C3}" dt="2019-04-08T20:23:31.865" v="26040"/>
        <pc:sldMkLst>
          <pc:docMk/>
          <pc:sldMk cId="1605939871" sldId="678"/>
        </pc:sldMkLst>
        <pc:spChg chg="mod">
          <ac:chgData name="sun above" userId="af778d66278731e4" providerId="LiveId" clId="{552B5A4A-72AE-459A-85B2-74401FBF69C3}" dt="2019-04-05T10:08:33.252" v="15778" actId="404"/>
          <ac:spMkLst>
            <pc:docMk/>
            <pc:sldMk cId="1605939871" sldId="678"/>
            <ac:spMk id="2" creationId="{00000000-0000-0000-0000-000000000000}"/>
          </ac:spMkLst>
        </pc:spChg>
        <pc:spChg chg="mod">
          <ac:chgData name="sun above" userId="af778d66278731e4" providerId="LiveId" clId="{552B5A4A-72AE-459A-85B2-74401FBF69C3}" dt="2019-04-05T10:30:20.511" v="15868" actId="20577"/>
          <ac:spMkLst>
            <pc:docMk/>
            <pc:sldMk cId="1605939871" sldId="678"/>
            <ac:spMk id="3" creationId="{00000000-0000-0000-0000-000000000000}"/>
          </ac:spMkLst>
        </pc:spChg>
        <pc:spChg chg="add del">
          <ac:chgData name="sun above" userId="af778d66278731e4" providerId="LiveId" clId="{552B5A4A-72AE-459A-85B2-74401FBF69C3}" dt="2019-04-05T10:08:50.789" v="15780"/>
          <ac:spMkLst>
            <pc:docMk/>
            <pc:sldMk cId="1605939871" sldId="678"/>
            <ac:spMk id="5" creationId="{C8BC4071-46D4-4944-8D57-E45254561F75}"/>
          </ac:spMkLst>
        </pc:spChg>
      </pc:sldChg>
      <pc:sldChg chg="modSp add modTransition">
        <pc:chgData name="sun above" userId="af778d66278731e4" providerId="LiveId" clId="{552B5A4A-72AE-459A-85B2-74401FBF69C3}" dt="2019-04-08T20:23:31.865" v="26040"/>
        <pc:sldMkLst>
          <pc:docMk/>
          <pc:sldMk cId="3673426141" sldId="679"/>
        </pc:sldMkLst>
        <pc:spChg chg="mod">
          <ac:chgData name="sun above" userId="af778d66278731e4" providerId="LiveId" clId="{552B5A4A-72AE-459A-85B2-74401FBF69C3}" dt="2019-04-08T20:10:17.402" v="25812" actId="20577"/>
          <ac:spMkLst>
            <pc:docMk/>
            <pc:sldMk cId="3673426141" sldId="679"/>
            <ac:spMk id="3" creationId="{9F072070-5771-49B0-96DA-9E43AE2C5B89}"/>
          </ac:spMkLst>
        </pc:spChg>
      </pc:sldChg>
      <pc:sldChg chg="modSp add modTransition">
        <pc:chgData name="sun above" userId="af778d66278731e4" providerId="LiveId" clId="{552B5A4A-72AE-459A-85B2-74401FBF69C3}" dt="2019-04-08T20:23:31.865" v="26040"/>
        <pc:sldMkLst>
          <pc:docMk/>
          <pc:sldMk cId="2696905134" sldId="680"/>
        </pc:sldMkLst>
        <pc:spChg chg="mod">
          <ac:chgData name="sun above" userId="af778d66278731e4" providerId="LiveId" clId="{552B5A4A-72AE-459A-85B2-74401FBF69C3}" dt="2019-04-05T21:35:54.633" v="21746" actId="404"/>
          <ac:spMkLst>
            <pc:docMk/>
            <pc:sldMk cId="2696905134" sldId="680"/>
            <ac:spMk id="3" creationId="{00000000-0000-0000-0000-000000000000}"/>
          </ac:spMkLst>
        </pc:spChg>
        <pc:spChg chg="mod">
          <ac:chgData name="sun above" userId="af778d66278731e4" providerId="LiveId" clId="{552B5A4A-72AE-459A-85B2-74401FBF69C3}" dt="2019-04-05T21:35:33.571" v="21745" actId="6549"/>
          <ac:spMkLst>
            <pc:docMk/>
            <pc:sldMk cId="2696905134" sldId="680"/>
            <ac:spMk id="5" creationId="{48A42796-5C80-4F00-9EE8-680E6BE4D9A2}"/>
          </ac:spMkLst>
        </pc:spChg>
        <pc:spChg chg="mod">
          <ac:chgData name="sun above" userId="af778d66278731e4" providerId="LiveId" clId="{552B5A4A-72AE-459A-85B2-74401FBF69C3}" dt="2019-04-05T21:35:15.098" v="21722" actId="27636"/>
          <ac:spMkLst>
            <pc:docMk/>
            <pc:sldMk cId="2696905134" sldId="680"/>
            <ac:spMk id="8" creationId="{C28A2286-999A-49D6-A22E-900A09E426D9}"/>
          </ac:spMkLst>
        </pc:spChg>
        <pc:spChg chg="mod">
          <ac:chgData name="sun above" userId="af778d66278731e4" providerId="LiveId" clId="{552B5A4A-72AE-459A-85B2-74401FBF69C3}" dt="2019-04-05T21:41:24.351" v="21919"/>
          <ac:spMkLst>
            <pc:docMk/>
            <pc:sldMk cId="2696905134" sldId="680"/>
            <ac:spMk id="9" creationId="{E63D2928-9140-4F1B-9D6F-62ADD94C077C}"/>
          </ac:spMkLst>
        </pc:spChg>
      </pc:sldChg>
      <pc:sldChg chg="modSp add modTransition">
        <pc:chgData name="sun above" userId="af778d66278731e4" providerId="LiveId" clId="{552B5A4A-72AE-459A-85B2-74401FBF69C3}" dt="2019-04-13T21:47:24.094" v="26809" actId="20577"/>
        <pc:sldMkLst>
          <pc:docMk/>
          <pc:sldMk cId="2999978619" sldId="681"/>
        </pc:sldMkLst>
        <pc:spChg chg="mod">
          <ac:chgData name="sun above" userId="af778d66278731e4" providerId="LiveId" clId="{552B5A4A-72AE-459A-85B2-74401FBF69C3}" dt="2019-04-12T00:04:20.375" v="26305" actId="20577"/>
          <ac:spMkLst>
            <pc:docMk/>
            <pc:sldMk cId="2999978619" sldId="681"/>
            <ac:spMk id="2" creationId="{4A074689-A740-4AF8-B715-1120E9D1369B}"/>
          </ac:spMkLst>
        </pc:spChg>
        <pc:spChg chg="mod">
          <ac:chgData name="sun above" userId="af778d66278731e4" providerId="LiveId" clId="{552B5A4A-72AE-459A-85B2-74401FBF69C3}" dt="2019-04-13T21:47:24.094" v="26809" actId="20577"/>
          <ac:spMkLst>
            <pc:docMk/>
            <pc:sldMk cId="2999978619" sldId="681"/>
            <ac:spMk id="3" creationId="{7AE0EFD6-C7BD-4CCF-BB19-0A4F279DE61F}"/>
          </ac:spMkLst>
        </pc:spChg>
      </pc:sldChg>
      <pc:sldChg chg="modSp add modTransition">
        <pc:chgData name="sun above" userId="af778d66278731e4" providerId="LiveId" clId="{552B5A4A-72AE-459A-85B2-74401FBF69C3}" dt="2019-05-31T21:50:32.814" v="34126" actId="27636"/>
        <pc:sldMkLst>
          <pc:docMk/>
          <pc:sldMk cId="2264752151" sldId="682"/>
        </pc:sldMkLst>
        <pc:spChg chg="mod">
          <ac:chgData name="sun above" userId="af778d66278731e4" providerId="LiveId" clId="{552B5A4A-72AE-459A-85B2-74401FBF69C3}" dt="2019-04-08T20:14:27.608" v="25824" actId="20577"/>
          <ac:spMkLst>
            <pc:docMk/>
            <pc:sldMk cId="2264752151" sldId="682"/>
            <ac:spMk id="2" creationId="{00000000-0000-0000-0000-000000000000}"/>
          </ac:spMkLst>
        </pc:spChg>
        <pc:spChg chg="mod">
          <ac:chgData name="sun above" userId="af778d66278731e4" providerId="LiveId" clId="{552B5A4A-72AE-459A-85B2-74401FBF69C3}" dt="2019-05-31T21:50:32.814" v="34126" actId="27636"/>
          <ac:spMkLst>
            <pc:docMk/>
            <pc:sldMk cId="2264752151" sldId="682"/>
            <ac:spMk id="3" creationId="{00000000-0000-0000-0000-000000000000}"/>
          </ac:spMkLst>
        </pc:spChg>
      </pc:sldChg>
      <pc:sldChg chg="modSp add">
        <pc:chgData name="sun above" userId="af778d66278731e4" providerId="LiveId" clId="{552B5A4A-72AE-459A-85B2-74401FBF69C3}" dt="2019-04-11T23:58:36.119" v="26258"/>
        <pc:sldMkLst>
          <pc:docMk/>
          <pc:sldMk cId="3990192205" sldId="683"/>
        </pc:sldMkLst>
        <pc:spChg chg="mod">
          <ac:chgData name="sun above" userId="af778d66278731e4" providerId="LiveId" clId="{552B5A4A-72AE-459A-85B2-74401FBF69C3}" dt="2019-04-11T23:58:10.171" v="26212" actId="6549"/>
          <ac:spMkLst>
            <pc:docMk/>
            <pc:sldMk cId="3990192205" sldId="683"/>
            <ac:spMk id="2" creationId="{00000000-0000-0000-0000-000000000000}"/>
          </ac:spMkLst>
        </pc:spChg>
        <pc:spChg chg="mod">
          <ac:chgData name="sun above" userId="af778d66278731e4" providerId="LiveId" clId="{552B5A4A-72AE-459A-85B2-74401FBF69C3}" dt="2019-04-11T23:58:36.119" v="26258"/>
          <ac:spMkLst>
            <pc:docMk/>
            <pc:sldMk cId="3990192205" sldId="683"/>
            <ac:spMk id="3" creationId="{00000000-0000-0000-0000-000000000000}"/>
          </ac:spMkLst>
        </pc:spChg>
      </pc:sldChg>
      <pc:sldChg chg="addSp delSp modSp add">
        <pc:chgData name="sun above" userId="af778d66278731e4" providerId="LiveId" clId="{552B5A4A-72AE-459A-85B2-74401FBF69C3}" dt="2019-04-12T13:30:18.792" v="26707" actId="1076"/>
        <pc:sldMkLst>
          <pc:docMk/>
          <pc:sldMk cId="4270798341" sldId="684"/>
        </pc:sldMkLst>
        <pc:spChg chg="mod">
          <ac:chgData name="sun above" userId="af778d66278731e4" providerId="LiveId" clId="{552B5A4A-72AE-459A-85B2-74401FBF69C3}" dt="2019-04-12T01:02:21.995" v="26595"/>
          <ac:spMkLst>
            <pc:docMk/>
            <pc:sldMk cId="4270798341" sldId="684"/>
            <ac:spMk id="2" creationId="{A28D2635-10BC-429E-87C0-8CC60231BFFD}"/>
          </ac:spMkLst>
        </pc:spChg>
        <pc:spChg chg="mod topLvl">
          <ac:chgData name="sun above" userId="af778d66278731e4" providerId="LiveId" clId="{552B5A4A-72AE-459A-85B2-74401FBF69C3}" dt="2019-04-12T13:30:18.792" v="26707" actId="1076"/>
          <ac:spMkLst>
            <pc:docMk/>
            <pc:sldMk cId="4270798341" sldId="684"/>
            <ac:spMk id="7" creationId="{89636FD7-5F2B-481E-8216-AC47715C3830}"/>
          </ac:spMkLst>
        </pc:spChg>
        <pc:spChg chg="mod topLvl">
          <ac:chgData name="sun above" userId="af778d66278731e4" providerId="LiveId" clId="{552B5A4A-72AE-459A-85B2-74401FBF69C3}" dt="2019-04-12T13:30:18.792" v="26707" actId="1076"/>
          <ac:spMkLst>
            <pc:docMk/>
            <pc:sldMk cId="4270798341" sldId="684"/>
            <ac:spMk id="8" creationId="{F2753E16-C3AF-4655-9558-9D3F744E0F62}"/>
          </ac:spMkLst>
        </pc:spChg>
        <pc:spChg chg="mod topLvl">
          <ac:chgData name="sun above" userId="af778d66278731e4" providerId="LiveId" clId="{552B5A4A-72AE-459A-85B2-74401FBF69C3}" dt="2019-04-12T13:30:18.792" v="26707" actId="1076"/>
          <ac:spMkLst>
            <pc:docMk/>
            <pc:sldMk cId="4270798341" sldId="684"/>
            <ac:spMk id="9" creationId="{C204B8D4-6411-4B09-B71D-005B7F46BE1F}"/>
          </ac:spMkLst>
        </pc:spChg>
        <pc:spChg chg="mod topLvl">
          <ac:chgData name="sun above" userId="af778d66278731e4" providerId="LiveId" clId="{552B5A4A-72AE-459A-85B2-74401FBF69C3}" dt="2019-04-12T13:30:18.792" v="26707" actId="1076"/>
          <ac:spMkLst>
            <pc:docMk/>
            <pc:sldMk cId="4270798341" sldId="684"/>
            <ac:spMk id="10" creationId="{0349B7D8-913E-465D-821B-DADC3920343E}"/>
          </ac:spMkLst>
        </pc:spChg>
        <pc:spChg chg="mod topLvl">
          <ac:chgData name="sun above" userId="af778d66278731e4" providerId="LiveId" clId="{552B5A4A-72AE-459A-85B2-74401FBF69C3}" dt="2019-04-12T13:30:18.792" v="26707" actId="1076"/>
          <ac:spMkLst>
            <pc:docMk/>
            <pc:sldMk cId="4270798341" sldId="684"/>
            <ac:spMk id="11" creationId="{F2AA52EA-32A1-4BC3-8610-B989FF6487B6}"/>
          </ac:spMkLst>
        </pc:spChg>
        <pc:spChg chg="mod topLvl">
          <ac:chgData name="sun above" userId="af778d66278731e4" providerId="LiveId" clId="{552B5A4A-72AE-459A-85B2-74401FBF69C3}" dt="2019-04-12T13:30:18.792" v="26707" actId="1076"/>
          <ac:spMkLst>
            <pc:docMk/>
            <pc:sldMk cId="4270798341" sldId="684"/>
            <ac:spMk id="12" creationId="{394BDECC-9B0D-46A9-A56A-1EA95B75C232}"/>
          </ac:spMkLst>
        </pc:spChg>
        <pc:spChg chg="mod topLvl">
          <ac:chgData name="sun above" userId="af778d66278731e4" providerId="LiveId" clId="{552B5A4A-72AE-459A-85B2-74401FBF69C3}" dt="2019-04-12T13:30:18.792" v="26707" actId="1076"/>
          <ac:spMkLst>
            <pc:docMk/>
            <pc:sldMk cId="4270798341" sldId="684"/>
            <ac:spMk id="13" creationId="{0744C27C-45B8-4AA1-A0D9-B66B8BE88670}"/>
          </ac:spMkLst>
        </pc:spChg>
        <pc:spChg chg="mod topLvl">
          <ac:chgData name="sun above" userId="af778d66278731e4" providerId="LiveId" clId="{552B5A4A-72AE-459A-85B2-74401FBF69C3}" dt="2019-04-12T13:30:18.792" v="26707" actId="1076"/>
          <ac:spMkLst>
            <pc:docMk/>
            <pc:sldMk cId="4270798341" sldId="684"/>
            <ac:spMk id="14" creationId="{2E1951D4-5667-4DC7-A588-CD88742CB81E}"/>
          </ac:spMkLst>
        </pc:spChg>
        <pc:spChg chg="mod topLvl">
          <ac:chgData name="sun above" userId="af778d66278731e4" providerId="LiveId" clId="{552B5A4A-72AE-459A-85B2-74401FBF69C3}" dt="2019-04-12T13:30:18.792" v="26707" actId="1076"/>
          <ac:spMkLst>
            <pc:docMk/>
            <pc:sldMk cId="4270798341" sldId="684"/>
            <ac:spMk id="15" creationId="{2D66C351-EE15-46E4-8090-0448AC08FAD2}"/>
          </ac:spMkLst>
        </pc:spChg>
        <pc:spChg chg="mod topLvl">
          <ac:chgData name="sun above" userId="af778d66278731e4" providerId="LiveId" clId="{552B5A4A-72AE-459A-85B2-74401FBF69C3}" dt="2019-04-12T13:30:18.792" v="26707" actId="1076"/>
          <ac:spMkLst>
            <pc:docMk/>
            <pc:sldMk cId="4270798341" sldId="684"/>
            <ac:spMk id="16" creationId="{B1FD2F5E-5A98-47B1-A253-22EBA6016C6A}"/>
          </ac:spMkLst>
        </pc:spChg>
        <pc:spChg chg="mod topLvl">
          <ac:chgData name="sun above" userId="af778d66278731e4" providerId="LiveId" clId="{552B5A4A-72AE-459A-85B2-74401FBF69C3}" dt="2019-04-12T13:30:18.792" v="26707" actId="1076"/>
          <ac:spMkLst>
            <pc:docMk/>
            <pc:sldMk cId="4270798341" sldId="684"/>
            <ac:spMk id="17" creationId="{B37B2796-51A7-4A14-983C-BB2C982622BD}"/>
          </ac:spMkLst>
        </pc:spChg>
        <pc:spChg chg="mod topLvl">
          <ac:chgData name="sun above" userId="af778d66278731e4" providerId="LiveId" clId="{552B5A4A-72AE-459A-85B2-74401FBF69C3}" dt="2019-04-12T13:30:18.792" v="26707" actId="1076"/>
          <ac:spMkLst>
            <pc:docMk/>
            <pc:sldMk cId="4270798341" sldId="684"/>
            <ac:spMk id="18" creationId="{B6E58B2A-193F-4583-9291-85B8C0B9CCAF}"/>
          </ac:spMkLst>
        </pc:spChg>
        <pc:spChg chg="mod topLvl">
          <ac:chgData name="sun above" userId="af778d66278731e4" providerId="LiveId" clId="{552B5A4A-72AE-459A-85B2-74401FBF69C3}" dt="2019-04-12T13:28:38.499" v="26696" actId="13822"/>
          <ac:spMkLst>
            <pc:docMk/>
            <pc:sldMk cId="4270798341" sldId="684"/>
            <ac:spMk id="19" creationId="{3E4F8565-835B-4C3D-84C2-39872A686BA3}"/>
          </ac:spMkLst>
        </pc:spChg>
        <pc:spChg chg="mod topLvl">
          <ac:chgData name="sun above" userId="af778d66278731e4" providerId="LiveId" clId="{552B5A4A-72AE-459A-85B2-74401FBF69C3}" dt="2019-04-12T13:28:38.499" v="26696" actId="13822"/>
          <ac:spMkLst>
            <pc:docMk/>
            <pc:sldMk cId="4270798341" sldId="684"/>
            <ac:spMk id="20" creationId="{BEC527EC-67FE-4E18-8CE9-364AEEFDF4DA}"/>
          </ac:spMkLst>
        </pc:spChg>
        <pc:spChg chg="mod topLvl">
          <ac:chgData name="sun above" userId="af778d66278731e4" providerId="LiveId" clId="{552B5A4A-72AE-459A-85B2-74401FBF69C3}" dt="2019-04-12T13:28:38.499" v="26696" actId="13822"/>
          <ac:spMkLst>
            <pc:docMk/>
            <pc:sldMk cId="4270798341" sldId="684"/>
            <ac:spMk id="21" creationId="{67B490BA-4DA4-43E2-96D4-C779735829D5}"/>
          </ac:spMkLst>
        </pc:spChg>
        <pc:spChg chg="mod topLvl">
          <ac:chgData name="sun above" userId="af778d66278731e4" providerId="LiveId" clId="{552B5A4A-72AE-459A-85B2-74401FBF69C3}" dt="2019-04-12T13:28:38.499" v="26696" actId="13822"/>
          <ac:spMkLst>
            <pc:docMk/>
            <pc:sldMk cId="4270798341" sldId="684"/>
            <ac:spMk id="22" creationId="{3A3C6AAC-E731-4573-8872-23B7BBA6B689}"/>
          </ac:spMkLst>
        </pc:spChg>
        <pc:spChg chg="mod topLvl">
          <ac:chgData name="sun above" userId="af778d66278731e4" providerId="LiveId" clId="{552B5A4A-72AE-459A-85B2-74401FBF69C3}" dt="2019-04-12T13:28:38.499" v="26696" actId="13822"/>
          <ac:spMkLst>
            <pc:docMk/>
            <pc:sldMk cId="4270798341" sldId="684"/>
            <ac:spMk id="23" creationId="{0757F1EA-F3A6-418E-A487-BDA6ACCE9206}"/>
          </ac:spMkLst>
        </pc:spChg>
        <pc:spChg chg="mod topLvl">
          <ac:chgData name="sun above" userId="af778d66278731e4" providerId="LiveId" clId="{552B5A4A-72AE-459A-85B2-74401FBF69C3}" dt="2019-04-12T13:28:47.073" v="26697" actId="13822"/>
          <ac:spMkLst>
            <pc:docMk/>
            <pc:sldMk cId="4270798341" sldId="684"/>
            <ac:spMk id="24" creationId="{3661BA53-A10E-4940-9755-2A6FC7CA8B55}"/>
          </ac:spMkLst>
        </pc:spChg>
        <pc:spChg chg="mod topLvl">
          <ac:chgData name="sun above" userId="af778d66278731e4" providerId="LiveId" clId="{552B5A4A-72AE-459A-85B2-74401FBF69C3}" dt="2019-04-12T13:28:47.073" v="26697" actId="13822"/>
          <ac:spMkLst>
            <pc:docMk/>
            <pc:sldMk cId="4270798341" sldId="684"/>
            <ac:spMk id="25" creationId="{1B2ACCD5-C4F2-4802-B962-0B4CF7F5A14E}"/>
          </ac:spMkLst>
        </pc:spChg>
        <pc:spChg chg="mod topLvl">
          <ac:chgData name="sun above" userId="af778d66278731e4" providerId="LiveId" clId="{552B5A4A-72AE-459A-85B2-74401FBF69C3}" dt="2019-04-12T13:28:47.073" v="26697" actId="13822"/>
          <ac:spMkLst>
            <pc:docMk/>
            <pc:sldMk cId="4270798341" sldId="684"/>
            <ac:spMk id="26" creationId="{DB5DF918-4615-4B3D-BF3E-4D239CD20889}"/>
          </ac:spMkLst>
        </pc:spChg>
        <pc:spChg chg="mod topLvl">
          <ac:chgData name="sun above" userId="af778d66278731e4" providerId="LiveId" clId="{552B5A4A-72AE-459A-85B2-74401FBF69C3}" dt="2019-04-12T13:30:18.792" v="26707" actId="1076"/>
          <ac:spMkLst>
            <pc:docMk/>
            <pc:sldMk cId="4270798341" sldId="684"/>
            <ac:spMk id="27" creationId="{E2132F12-C071-47BC-B982-759B3EFF9F91}"/>
          </ac:spMkLst>
        </pc:spChg>
        <pc:spChg chg="mod topLvl">
          <ac:chgData name="sun above" userId="af778d66278731e4" providerId="LiveId" clId="{552B5A4A-72AE-459A-85B2-74401FBF69C3}" dt="2019-04-12T13:30:18.792" v="26707" actId="1076"/>
          <ac:spMkLst>
            <pc:docMk/>
            <pc:sldMk cId="4270798341" sldId="684"/>
            <ac:spMk id="28" creationId="{39BECB58-C8D8-41FC-9B1A-5EF15F909AC4}"/>
          </ac:spMkLst>
        </pc:spChg>
        <pc:spChg chg="mod topLvl">
          <ac:chgData name="sun above" userId="af778d66278731e4" providerId="LiveId" clId="{552B5A4A-72AE-459A-85B2-74401FBF69C3}" dt="2019-04-12T13:30:18.792" v="26707" actId="1076"/>
          <ac:spMkLst>
            <pc:docMk/>
            <pc:sldMk cId="4270798341" sldId="684"/>
            <ac:spMk id="29" creationId="{CB768EE6-5F5E-46AD-B5E5-BA195634DDD9}"/>
          </ac:spMkLst>
        </pc:spChg>
        <pc:spChg chg="mod topLvl">
          <ac:chgData name="sun above" userId="af778d66278731e4" providerId="LiveId" clId="{552B5A4A-72AE-459A-85B2-74401FBF69C3}" dt="2019-04-12T13:30:18.792" v="26707" actId="1076"/>
          <ac:spMkLst>
            <pc:docMk/>
            <pc:sldMk cId="4270798341" sldId="684"/>
            <ac:spMk id="31" creationId="{68C0BE52-23C9-4CF1-8B14-7C31110DB616}"/>
          </ac:spMkLst>
        </pc:spChg>
        <pc:spChg chg="mod topLvl">
          <ac:chgData name="sun above" userId="af778d66278731e4" providerId="LiveId" clId="{552B5A4A-72AE-459A-85B2-74401FBF69C3}" dt="2019-04-12T13:30:00.478" v="26705" actId="1076"/>
          <ac:spMkLst>
            <pc:docMk/>
            <pc:sldMk cId="4270798341" sldId="684"/>
            <ac:spMk id="32" creationId="{B0B0A023-3BDA-4FB4-8C5C-8C74A9EB0696}"/>
          </ac:spMkLst>
        </pc:spChg>
        <pc:spChg chg="mod topLvl">
          <ac:chgData name="sun above" userId="af778d66278731e4" providerId="LiveId" clId="{552B5A4A-72AE-459A-85B2-74401FBF69C3}" dt="2019-04-12T13:29:54.911" v="26704" actId="1076"/>
          <ac:spMkLst>
            <pc:docMk/>
            <pc:sldMk cId="4270798341" sldId="684"/>
            <ac:spMk id="35" creationId="{A8703D82-F6F5-46AC-B057-43A11ACE2E1C}"/>
          </ac:spMkLst>
        </pc:spChg>
        <pc:spChg chg="mod topLvl">
          <ac:chgData name="sun above" userId="af778d66278731e4" providerId="LiveId" clId="{552B5A4A-72AE-459A-85B2-74401FBF69C3}" dt="2019-04-12T13:30:18.792" v="26707" actId="1076"/>
          <ac:spMkLst>
            <pc:docMk/>
            <pc:sldMk cId="4270798341" sldId="684"/>
            <ac:spMk id="36" creationId="{41109249-D42F-47FD-B6C5-ECB1506E79AE}"/>
          </ac:spMkLst>
        </pc:spChg>
        <pc:spChg chg="mod topLvl">
          <ac:chgData name="sun above" userId="af778d66278731e4" providerId="LiveId" clId="{552B5A4A-72AE-459A-85B2-74401FBF69C3}" dt="2019-04-12T01:11:16.264" v="26672" actId="1076"/>
          <ac:spMkLst>
            <pc:docMk/>
            <pc:sldMk cId="4270798341" sldId="684"/>
            <ac:spMk id="37" creationId="{ADC4CF88-E764-40AE-85BA-DB2EAEC7E5AC}"/>
          </ac:spMkLst>
        </pc:spChg>
        <pc:spChg chg="mod topLvl">
          <ac:chgData name="sun above" userId="af778d66278731e4" providerId="LiveId" clId="{552B5A4A-72AE-459A-85B2-74401FBF69C3}" dt="2019-04-12T01:11:16.264" v="26672" actId="1076"/>
          <ac:spMkLst>
            <pc:docMk/>
            <pc:sldMk cId="4270798341" sldId="684"/>
            <ac:spMk id="39" creationId="{E2837087-116A-4943-86C4-7EB02E9D57E5}"/>
          </ac:spMkLst>
        </pc:spChg>
        <pc:spChg chg="add del mod">
          <ac:chgData name="sun above" userId="af778d66278731e4" providerId="LiveId" clId="{552B5A4A-72AE-459A-85B2-74401FBF69C3}" dt="2019-04-12T01:04:24.329" v="26614" actId="478"/>
          <ac:spMkLst>
            <pc:docMk/>
            <pc:sldMk cId="4270798341" sldId="684"/>
            <ac:spMk id="40" creationId="{27852FDC-BF1E-4530-B7D0-07A6F2114BB4}"/>
          </ac:spMkLst>
        </pc:spChg>
        <pc:spChg chg="add mod">
          <ac:chgData name="sun above" userId="af778d66278731e4" providerId="LiveId" clId="{552B5A4A-72AE-459A-85B2-74401FBF69C3}" dt="2019-04-12T01:06:02.561" v="26636" actId="14100"/>
          <ac:spMkLst>
            <pc:docMk/>
            <pc:sldMk cId="4270798341" sldId="684"/>
            <ac:spMk id="41" creationId="{DEDEAE9B-289D-4630-9D63-B7B77C795483}"/>
          </ac:spMkLst>
        </pc:spChg>
        <pc:grpChg chg="add del mod">
          <ac:chgData name="sun above" userId="af778d66278731e4" providerId="LiveId" clId="{552B5A4A-72AE-459A-85B2-74401FBF69C3}" dt="2019-04-12T01:06:17.533" v="26638" actId="165"/>
          <ac:grpSpMkLst>
            <pc:docMk/>
            <pc:sldMk cId="4270798341" sldId="684"/>
            <ac:grpSpMk id="6" creationId="{172F5121-5EBD-447C-A6B9-D412A7CA5CBF}"/>
          </ac:grpSpMkLst>
        </pc:grpChg>
        <pc:cxnChg chg="mod topLvl">
          <ac:chgData name="sun above" userId="af778d66278731e4" providerId="LiveId" clId="{552B5A4A-72AE-459A-85B2-74401FBF69C3}" dt="2019-04-12T13:30:18.792" v="26707" actId="1076"/>
          <ac:cxnSpMkLst>
            <pc:docMk/>
            <pc:sldMk cId="4270798341" sldId="684"/>
            <ac:cxnSpMk id="30" creationId="{68A794F8-32F7-4229-9A35-F05BF67B03A8}"/>
          </ac:cxnSpMkLst>
        </pc:cxnChg>
        <pc:cxnChg chg="mod topLvl">
          <ac:chgData name="sun above" userId="af778d66278731e4" providerId="LiveId" clId="{552B5A4A-72AE-459A-85B2-74401FBF69C3}" dt="2019-04-12T13:30:00.478" v="26705" actId="1076"/>
          <ac:cxnSpMkLst>
            <pc:docMk/>
            <pc:sldMk cId="4270798341" sldId="684"/>
            <ac:cxnSpMk id="33" creationId="{30FE1640-F9ED-4121-A1F4-590F7AABBDE1}"/>
          </ac:cxnSpMkLst>
        </pc:cxnChg>
        <pc:cxnChg chg="mod topLvl">
          <ac:chgData name="sun above" userId="af778d66278731e4" providerId="LiveId" clId="{552B5A4A-72AE-459A-85B2-74401FBF69C3}" dt="2019-04-12T13:30:18.792" v="26707" actId="1076"/>
          <ac:cxnSpMkLst>
            <pc:docMk/>
            <pc:sldMk cId="4270798341" sldId="684"/>
            <ac:cxnSpMk id="34" creationId="{D96BD097-CCA9-468B-9269-F4612491A5EA}"/>
          </ac:cxnSpMkLst>
        </pc:cxnChg>
        <pc:cxnChg chg="mod topLvl">
          <ac:chgData name="sun above" userId="af778d66278731e4" providerId="LiveId" clId="{552B5A4A-72AE-459A-85B2-74401FBF69C3}" dt="2019-04-12T13:30:18.792" v="26707" actId="1076"/>
          <ac:cxnSpMkLst>
            <pc:docMk/>
            <pc:sldMk cId="4270798341" sldId="684"/>
            <ac:cxnSpMk id="38" creationId="{C19A6275-414A-43A0-A008-D03D3FC6CECB}"/>
          </ac:cxnSpMkLst>
        </pc:cxnChg>
        <pc:cxnChg chg="add mod">
          <ac:chgData name="sun above" userId="af778d66278731e4" providerId="LiveId" clId="{552B5A4A-72AE-459A-85B2-74401FBF69C3}" dt="2019-04-12T13:30:00.478" v="26705" actId="1076"/>
          <ac:cxnSpMkLst>
            <pc:docMk/>
            <pc:sldMk cId="4270798341" sldId="684"/>
            <ac:cxnSpMk id="46" creationId="{01C7F782-5C32-45DA-8ED4-1CF507E4CD07}"/>
          </ac:cxnSpMkLst>
        </pc:cxnChg>
      </pc:sldChg>
      <pc:sldChg chg="modSp add">
        <pc:chgData name="sun above" userId="af778d66278731e4" providerId="LiveId" clId="{552B5A4A-72AE-459A-85B2-74401FBF69C3}" dt="2019-04-20T23:20:22.895" v="29279" actId="404"/>
        <pc:sldMkLst>
          <pc:docMk/>
          <pc:sldMk cId="1109328940" sldId="685"/>
        </pc:sldMkLst>
        <pc:spChg chg="mod">
          <ac:chgData name="sun above" userId="af778d66278731e4" providerId="LiveId" clId="{552B5A4A-72AE-459A-85B2-74401FBF69C3}" dt="2019-04-19T21:59:04.723" v="28394" actId="20577"/>
          <ac:spMkLst>
            <pc:docMk/>
            <pc:sldMk cId="1109328940" sldId="685"/>
            <ac:spMk id="2" creationId="{00000000-0000-0000-0000-000000000000}"/>
          </ac:spMkLst>
        </pc:spChg>
        <pc:spChg chg="mod">
          <ac:chgData name="sun above" userId="af778d66278731e4" providerId="LiveId" clId="{552B5A4A-72AE-459A-85B2-74401FBF69C3}" dt="2019-04-19T21:58:22.818" v="28386" actId="20577"/>
          <ac:spMkLst>
            <pc:docMk/>
            <pc:sldMk cId="1109328940" sldId="685"/>
            <ac:spMk id="3" creationId="{00000000-0000-0000-0000-000000000000}"/>
          </ac:spMkLst>
        </pc:spChg>
        <pc:spChg chg="mod">
          <ac:chgData name="sun above" userId="af778d66278731e4" providerId="LiveId" clId="{552B5A4A-72AE-459A-85B2-74401FBF69C3}" dt="2019-04-20T23:20:17.041" v="29277" actId="404"/>
          <ac:spMkLst>
            <pc:docMk/>
            <pc:sldMk cId="1109328940" sldId="685"/>
            <ac:spMk id="8" creationId="{00000000-0000-0000-0000-000000000000}"/>
          </ac:spMkLst>
        </pc:spChg>
        <pc:spChg chg="mod">
          <ac:chgData name="sun above" userId="af778d66278731e4" providerId="LiveId" clId="{552B5A4A-72AE-459A-85B2-74401FBF69C3}" dt="2019-04-20T23:20:22.895" v="29279" actId="404"/>
          <ac:spMkLst>
            <pc:docMk/>
            <pc:sldMk cId="1109328940" sldId="685"/>
            <ac:spMk id="16" creationId="{00000000-0000-0000-0000-000000000000}"/>
          </ac:spMkLst>
        </pc:spChg>
        <pc:graphicFrameChg chg="modGraphic">
          <ac:chgData name="sun above" userId="af778d66278731e4" providerId="LiveId" clId="{552B5A4A-72AE-459A-85B2-74401FBF69C3}" dt="2019-04-19T21:58:35.696" v="28390" actId="20577"/>
          <ac:graphicFrameMkLst>
            <pc:docMk/>
            <pc:sldMk cId="1109328940" sldId="685"/>
            <ac:graphicFrameMk id="7" creationId="{00000000-0000-0000-0000-000000000000}"/>
          </ac:graphicFrameMkLst>
        </pc:graphicFrameChg>
        <pc:picChg chg="mod">
          <ac:chgData name="sun above" userId="af778d66278731e4" providerId="LiveId" clId="{552B5A4A-72AE-459A-85B2-74401FBF69C3}" dt="2019-04-19T21:57:54.138" v="28375" actId="1076"/>
          <ac:picMkLst>
            <pc:docMk/>
            <pc:sldMk cId="1109328940" sldId="685"/>
            <ac:picMk id="2050" creationId="{00000000-0000-0000-0000-000000000000}"/>
          </ac:picMkLst>
        </pc:picChg>
        <pc:cxnChg chg="mod">
          <ac:chgData name="sun above" userId="af778d66278731e4" providerId="LiveId" clId="{552B5A4A-72AE-459A-85B2-74401FBF69C3}" dt="2019-04-20T23:19:19.710" v="29263" actId="1076"/>
          <ac:cxnSpMkLst>
            <pc:docMk/>
            <pc:sldMk cId="1109328940" sldId="685"/>
            <ac:cxnSpMk id="10" creationId="{00000000-0000-0000-0000-000000000000}"/>
          </ac:cxnSpMkLst>
        </pc:cxnChg>
        <pc:cxnChg chg="mod">
          <ac:chgData name="sun above" userId="af778d66278731e4" providerId="LiveId" clId="{552B5A4A-72AE-459A-85B2-74401FBF69C3}" dt="2019-04-20T23:19:44.234" v="29271" actId="1076"/>
          <ac:cxnSpMkLst>
            <pc:docMk/>
            <pc:sldMk cId="1109328940" sldId="685"/>
            <ac:cxnSpMk id="17" creationId="{00000000-0000-0000-0000-000000000000}"/>
          </ac:cxnSpMkLst>
        </pc:cxnChg>
      </pc:sldChg>
      <pc:sldChg chg="modSp">
        <pc:chgData name="sun above" userId="af778d66278731e4" providerId="LiveId" clId="{552B5A4A-72AE-459A-85B2-74401FBF69C3}" dt="2019-04-20T23:30:59.877" v="29410"/>
        <pc:sldMkLst>
          <pc:docMk/>
          <pc:sldMk cId="3056320568" sldId="687"/>
        </pc:sldMkLst>
        <pc:spChg chg="mod">
          <ac:chgData name="sun above" userId="af778d66278731e4" providerId="LiveId" clId="{552B5A4A-72AE-459A-85B2-74401FBF69C3}" dt="2019-04-20T23:30:59.877" v="29410"/>
          <ac:spMkLst>
            <pc:docMk/>
            <pc:sldMk cId="3056320568" sldId="687"/>
            <ac:spMk id="3" creationId="{00000000-0000-0000-0000-000000000000}"/>
          </ac:spMkLst>
        </pc:spChg>
      </pc:sldChg>
      <pc:sldChg chg="modSp">
        <pc:chgData name="sun above" userId="af778d66278731e4" providerId="LiveId" clId="{552B5A4A-72AE-459A-85B2-74401FBF69C3}" dt="2019-05-20T00:56:46.050" v="32775"/>
        <pc:sldMkLst>
          <pc:docMk/>
          <pc:sldMk cId="2982006793" sldId="688"/>
        </pc:sldMkLst>
        <pc:spChg chg="mod">
          <ac:chgData name="sun above" userId="af778d66278731e4" providerId="LiveId" clId="{552B5A4A-72AE-459A-85B2-74401FBF69C3}" dt="2019-05-20T00:56:46.050" v="32775"/>
          <ac:spMkLst>
            <pc:docMk/>
            <pc:sldMk cId="2982006793" sldId="688"/>
            <ac:spMk id="2" creationId="{00000000-0000-0000-0000-000000000000}"/>
          </ac:spMkLst>
        </pc:spChg>
        <pc:spChg chg="mod">
          <ac:chgData name="sun above" userId="af778d66278731e4" providerId="LiveId" clId="{552B5A4A-72AE-459A-85B2-74401FBF69C3}" dt="2019-05-20T00:56:20.803" v="32741" actId="20577"/>
          <ac:spMkLst>
            <pc:docMk/>
            <pc:sldMk cId="2982006793" sldId="688"/>
            <ac:spMk id="3" creationId="{00000000-0000-0000-0000-000000000000}"/>
          </ac:spMkLst>
        </pc:spChg>
        <pc:spChg chg="mod">
          <ac:chgData name="sun above" userId="af778d66278731e4" providerId="LiveId" clId="{552B5A4A-72AE-459A-85B2-74401FBF69C3}" dt="2019-05-20T00:56:12.363" v="32739" actId="1076"/>
          <ac:spMkLst>
            <pc:docMk/>
            <pc:sldMk cId="2982006793" sldId="688"/>
            <ac:spMk id="10" creationId="{00000000-0000-0000-0000-000000000000}"/>
          </ac:spMkLst>
        </pc:spChg>
      </pc:sldChg>
      <pc:sldChg chg="modSp add">
        <pc:chgData name="sun above" userId="af778d66278731e4" providerId="LiveId" clId="{552B5A4A-72AE-459A-85B2-74401FBF69C3}" dt="2019-05-12T00:22:38.880" v="29560" actId="20577"/>
        <pc:sldMkLst>
          <pc:docMk/>
          <pc:sldMk cId="3663760171" sldId="689"/>
        </pc:sldMkLst>
        <pc:spChg chg="mod">
          <ac:chgData name="sun above" userId="af778d66278731e4" providerId="LiveId" clId="{552B5A4A-72AE-459A-85B2-74401FBF69C3}" dt="2019-05-12T00:20:56.759" v="29484"/>
          <ac:spMkLst>
            <pc:docMk/>
            <pc:sldMk cId="3663760171" sldId="689"/>
            <ac:spMk id="2" creationId="{00000000-0000-0000-0000-000000000000}"/>
          </ac:spMkLst>
        </pc:spChg>
        <pc:spChg chg="mod">
          <ac:chgData name="sun above" userId="af778d66278731e4" providerId="LiveId" clId="{552B5A4A-72AE-459A-85B2-74401FBF69C3}" dt="2019-05-12T00:22:38.880" v="29560" actId="20577"/>
          <ac:spMkLst>
            <pc:docMk/>
            <pc:sldMk cId="3663760171" sldId="689"/>
            <ac:spMk id="3" creationId="{00000000-0000-0000-0000-000000000000}"/>
          </ac:spMkLst>
        </pc:spChg>
      </pc:sldChg>
      <pc:sldChg chg="addSp delSp modSp add">
        <pc:chgData name="sun above" userId="af778d66278731e4" providerId="LiveId" clId="{552B5A4A-72AE-459A-85B2-74401FBF69C3}" dt="2019-05-12T00:57:10.814" v="29690" actId="14100"/>
        <pc:sldMkLst>
          <pc:docMk/>
          <pc:sldMk cId="644329493" sldId="690"/>
        </pc:sldMkLst>
        <pc:spChg chg="mod">
          <ac:chgData name="sun above" userId="af778d66278731e4" providerId="LiveId" clId="{552B5A4A-72AE-459A-85B2-74401FBF69C3}" dt="2019-05-12T00:23:21.111" v="29588" actId="20577"/>
          <ac:spMkLst>
            <pc:docMk/>
            <pc:sldMk cId="644329493" sldId="690"/>
            <ac:spMk id="2" creationId="{00000000-0000-0000-0000-000000000000}"/>
          </ac:spMkLst>
        </pc:spChg>
        <pc:spChg chg="mod">
          <ac:chgData name="sun above" userId="af778d66278731e4" providerId="LiveId" clId="{552B5A4A-72AE-459A-85B2-74401FBF69C3}" dt="2019-05-12T00:57:10.814" v="29690" actId="14100"/>
          <ac:spMkLst>
            <pc:docMk/>
            <pc:sldMk cId="644329493" sldId="690"/>
            <ac:spMk id="3" creationId="{00000000-0000-0000-0000-000000000000}"/>
          </ac:spMkLst>
        </pc:spChg>
        <pc:picChg chg="add del mod">
          <ac:chgData name="sun above" userId="af778d66278731e4" providerId="LiveId" clId="{552B5A4A-72AE-459A-85B2-74401FBF69C3}" dt="2019-05-12T00:56:40.907" v="29680" actId="478"/>
          <ac:picMkLst>
            <pc:docMk/>
            <pc:sldMk cId="644329493" sldId="690"/>
            <ac:picMk id="5" creationId="{E392BBED-CB67-4C43-889E-F36C011FB212}"/>
          </ac:picMkLst>
        </pc:picChg>
        <pc:picChg chg="add mod">
          <ac:chgData name="sun above" userId="af778d66278731e4" providerId="LiveId" clId="{552B5A4A-72AE-459A-85B2-74401FBF69C3}" dt="2019-05-12T00:57:01.405" v="29687" actId="1076"/>
          <ac:picMkLst>
            <pc:docMk/>
            <pc:sldMk cId="644329493" sldId="690"/>
            <ac:picMk id="8" creationId="{04A24580-CF2A-424D-9DA1-B7A44A690E92}"/>
          </ac:picMkLst>
        </pc:picChg>
      </pc:sldChg>
      <pc:sldChg chg="addSp delSp modSp add">
        <pc:chgData name="sun above" userId="af778d66278731e4" providerId="LiveId" clId="{552B5A4A-72AE-459A-85B2-74401FBF69C3}" dt="2019-05-31T21:50:33.535" v="34130" actId="27636"/>
        <pc:sldMkLst>
          <pc:docMk/>
          <pc:sldMk cId="1071055839" sldId="691"/>
        </pc:sldMkLst>
        <pc:spChg chg="mod">
          <ac:chgData name="sun above" userId="af778d66278731e4" providerId="LiveId" clId="{552B5A4A-72AE-459A-85B2-74401FBF69C3}" dt="2019-05-17T21:20:39.448" v="30932" actId="20577"/>
          <ac:spMkLst>
            <pc:docMk/>
            <pc:sldMk cId="1071055839" sldId="691"/>
            <ac:spMk id="2" creationId="{00000000-0000-0000-0000-000000000000}"/>
          </ac:spMkLst>
        </pc:spChg>
        <pc:spChg chg="mod">
          <ac:chgData name="sun above" userId="af778d66278731e4" providerId="LiveId" clId="{552B5A4A-72AE-459A-85B2-74401FBF69C3}" dt="2019-05-31T21:50:33.535" v="34130" actId="27636"/>
          <ac:spMkLst>
            <pc:docMk/>
            <pc:sldMk cId="1071055839" sldId="691"/>
            <ac:spMk id="3" creationId="{00000000-0000-0000-0000-000000000000}"/>
          </ac:spMkLst>
        </pc:spChg>
        <pc:spChg chg="add mod ord">
          <ac:chgData name="sun above" userId="af778d66278731e4" providerId="LiveId" clId="{552B5A4A-72AE-459A-85B2-74401FBF69C3}" dt="2019-05-17T21:24:49.630" v="31088" actId="164"/>
          <ac:spMkLst>
            <pc:docMk/>
            <pc:sldMk cId="1071055839" sldId="691"/>
            <ac:spMk id="11" creationId="{3B5058E3-860B-4830-AD47-BB286A8DD57D}"/>
          </ac:spMkLst>
        </pc:spChg>
        <pc:spChg chg="add mod">
          <ac:chgData name="sun above" userId="af778d66278731e4" providerId="LiveId" clId="{552B5A4A-72AE-459A-85B2-74401FBF69C3}" dt="2019-05-17T21:27:39.370" v="31107" actId="1076"/>
          <ac:spMkLst>
            <pc:docMk/>
            <pc:sldMk cId="1071055839" sldId="691"/>
            <ac:spMk id="14" creationId="{1A764859-1D45-463D-AE48-78E1FEAF77E7}"/>
          </ac:spMkLst>
        </pc:spChg>
        <pc:grpChg chg="del">
          <ac:chgData name="sun above" userId="af778d66278731e4" providerId="LiveId" clId="{552B5A4A-72AE-459A-85B2-74401FBF69C3}" dt="2019-05-17T21:20:50.534" v="30935" actId="478"/>
          <ac:grpSpMkLst>
            <pc:docMk/>
            <pc:sldMk cId="1071055839" sldId="691"/>
            <ac:grpSpMk id="10" creationId="{00000000-0000-0000-0000-000000000000}"/>
          </ac:grpSpMkLst>
        </pc:grpChg>
        <pc:grpChg chg="add mod">
          <ac:chgData name="sun above" userId="af778d66278731e4" providerId="LiveId" clId="{552B5A4A-72AE-459A-85B2-74401FBF69C3}" dt="2019-05-17T21:26:15.010" v="31096" actId="1076"/>
          <ac:grpSpMkLst>
            <pc:docMk/>
            <pc:sldMk cId="1071055839" sldId="691"/>
            <ac:grpSpMk id="12" creationId="{0F570E39-9D06-492B-8871-4FE7EFE7DF91}"/>
          </ac:grpSpMkLst>
        </pc:grpChg>
        <pc:picChg chg="add mod">
          <ac:chgData name="sun above" userId="af778d66278731e4" providerId="LiveId" clId="{552B5A4A-72AE-459A-85B2-74401FBF69C3}" dt="2019-05-17T21:24:49.630" v="31088" actId="164"/>
          <ac:picMkLst>
            <pc:docMk/>
            <pc:sldMk cId="1071055839" sldId="691"/>
            <ac:picMk id="5" creationId="{6926CBBE-9DCF-4657-9ECF-8FF6098BB886}"/>
          </ac:picMkLst>
        </pc:picChg>
        <pc:picChg chg="add mod">
          <ac:chgData name="sun above" userId="af778d66278731e4" providerId="LiveId" clId="{552B5A4A-72AE-459A-85B2-74401FBF69C3}" dt="2019-05-17T21:27:19.544" v="31099" actId="1076"/>
          <ac:picMkLst>
            <pc:docMk/>
            <pc:sldMk cId="1071055839" sldId="691"/>
            <ac:picMk id="13" creationId="{7F6045A9-B10A-4AE0-A5EA-5E88B3EDF7D6}"/>
          </ac:picMkLst>
        </pc:picChg>
      </pc:sldChg>
      <pc:sldChg chg="addSp delSp modSp add ord">
        <pc:chgData name="sun above" userId="af778d66278731e4" providerId="LiveId" clId="{552B5A4A-72AE-459A-85B2-74401FBF69C3}" dt="2019-05-19T12:23:31.036" v="32036" actId="14100"/>
        <pc:sldMkLst>
          <pc:docMk/>
          <pc:sldMk cId="439114233" sldId="692"/>
        </pc:sldMkLst>
        <pc:spChg chg="mod">
          <ac:chgData name="sun above" userId="af778d66278731e4" providerId="LiveId" clId="{552B5A4A-72AE-459A-85B2-74401FBF69C3}" dt="2019-05-17T22:30:44.062" v="32030"/>
          <ac:spMkLst>
            <pc:docMk/>
            <pc:sldMk cId="439114233" sldId="692"/>
            <ac:spMk id="2" creationId="{948649BB-5A98-4BED-B742-802CCBED6F25}"/>
          </ac:spMkLst>
        </pc:spChg>
        <pc:spChg chg="del">
          <ac:chgData name="sun above" userId="af778d66278731e4" providerId="LiveId" clId="{552B5A4A-72AE-459A-85B2-74401FBF69C3}" dt="2019-05-17T22:29:53.967" v="31957"/>
          <ac:spMkLst>
            <pc:docMk/>
            <pc:sldMk cId="439114233" sldId="692"/>
            <ac:spMk id="3" creationId="{D21887E4-9078-4020-9277-40856A7DECD8}"/>
          </ac:spMkLst>
        </pc:spChg>
        <pc:spChg chg="add del mod">
          <ac:chgData name="sun above" userId="af778d66278731e4" providerId="LiveId" clId="{552B5A4A-72AE-459A-85B2-74401FBF69C3}" dt="2019-05-17T22:30:23.068" v="31961"/>
          <ac:spMkLst>
            <pc:docMk/>
            <pc:sldMk cId="439114233" sldId="692"/>
            <ac:spMk id="8" creationId="{6AA5221D-CF5A-47F7-87C7-E0B900DE0656}"/>
          </ac:spMkLst>
        </pc:spChg>
        <pc:picChg chg="add del mod">
          <ac:chgData name="sun above" userId="af778d66278731e4" providerId="LiveId" clId="{552B5A4A-72AE-459A-85B2-74401FBF69C3}" dt="2019-05-17T22:30:24.969" v="31962" actId="478"/>
          <ac:picMkLst>
            <pc:docMk/>
            <pc:sldMk cId="439114233" sldId="692"/>
            <ac:picMk id="7" creationId="{B9BF44E4-A9BF-4536-88E8-E2C7ACECA6E7}"/>
          </ac:picMkLst>
        </pc:picChg>
        <pc:picChg chg="add mod">
          <ac:chgData name="sun above" userId="af778d66278731e4" providerId="LiveId" clId="{552B5A4A-72AE-459A-85B2-74401FBF69C3}" dt="2019-05-19T12:23:31.036" v="32036" actId="14100"/>
          <ac:picMkLst>
            <pc:docMk/>
            <pc:sldMk cId="439114233" sldId="692"/>
            <ac:picMk id="9" creationId="{6385E46B-6D8F-496A-84E4-7441AE0C53ED}"/>
          </ac:picMkLst>
        </pc:picChg>
        <pc:picChg chg="add del">
          <ac:chgData name="sun above" userId="af778d66278731e4" providerId="LiveId" clId="{552B5A4A-72AE-459A-85B2-74401FBF69C3}" dt="2019-05-17T22:30:15.305" v="31960" actId="478"/>
          <ac:picMkLst>
            <pc:docMk/>
            <pc:sldMk cId="439114233" sldId="692"/>
            <ac:picMk id="1026" creationId="{3EBE96C4-0033-4C2F-A614-D19D1689E40F}"/>
          </ac:picMkLst>
        </pc:picChg>
      </pc:sldChg>
      <pc:sldChg chg="modSp">
        <pc:chgData name="sun above" userId="af778d66278731e4" providerId="LiveId" clId="{552B5A4A-72AE-459A-85B2-74401FBF69C3}" dt="2019-06-04T21:58:58.122" v="36271" actId="27636"/>
        <pc:sldMkLst>
          <pc:docMk/>
          <pc:sldMk cId="296043112" sldId="693"/>
        </pc:sldMkLst>
        <pc:spChg chg="mod">
          <ac:chgData name="sun above" userId="af778d66278731e4" providerId="LiveId" clId="{552B5A4A-72AE-459A-85B2-74401FBF69C3}" dt="2019-06-04T21:58:58.122" v="36271" actId="27636"/>
          <ac:spMkLst>
            <pc:docMk/>
            <pc:sldMk cId="296043112" sldId="693"/>
            <ac:spMk id="3" creationId="{00000000-0000-0000-0000-000000000000}"/>
          </ac:spMkLst>
        </pc:spChg>
      </pc:sldChg>
      <pc:sldChg chg="addSp delSp modSp add">
        <pc:chgData name="sun above" userId="af778d66278731e4" providerId="LiveId" clId="{552B5A4A-72AE-459A-85B2-74401FBF69C3}" dt="2019-05-20T00:34:01.204" v="32362"/>
        <pc:sldMkLst>
          <pc:docMk/>
          <pc:sldMk cId="1045171745" sldId="694"/>
        </pc:sldMkLst>
        <pc:spChg chg="mod">
          <ac:chgData name="sun above" userId="af778d66278731e4" providerId="LiveId" clId="{552B5A4A-72AE-459A-85B2-74401FBF69C3}" dt="2019-05-20T00:34:01.204" v="32362"/>
          <ac:spMkLst>
            <pc:docMk/>
            <pc:sldMk cId="1045171745" sldId="694"/>
            <ac:spMk id="2" creationId="{00000000-0000-0000-0000-000000000000}"/>
          </ac:spMkLst>
        </pc:spChg>
        <pc:spChg chg="mod">
          <ac:chgData name="sun above" userId="af778d66278731e4" providerId="LiveId" clId="{552B5A4A-72AE-459A-85B2-74401FBF69C3}" dt="2019-05-19T12:46:16.667" v="32323" actId="20577"/>
          <ac:spMkLst>
            <pc:docMk/>
            <pc:sldMk cId="1045171745" sldId="694"/>
            <ac:spMk id="3" creationId="{00000000-0000-0000-0000-000000000000}"/>
          </ac:spMkLst>
        </pc:spChg>
        <pc:spChg chg="del mod">
          <ac:chgData name="sun above" userId="af778d66278731e4" providerId="LiveId" clId="{552B5A4A-72AE-459A-85B2-74401FBF69C3}" dt="2019-05-19T12:29:44.228" v="32163" actId="478"/>
          <ac:spMkLst>
            <pc:docMk/>
            <pc:sldMk cId="1045171745" sldId="694"/>
            <ac:spMk id="5" creationId="{00000000-0000-0000-0000-000000000000}"/>
          </ac:spMkLst>
        </pc:spChg>
        <pc:spChg chg="add mod">
          <ac:chgData name="sun above" userId="af778d66278731e4" providerId="LiveId" clId="{552B5A4A-72AE-459A-85B2-74401FBF69C3}" dt="2019-05-19T12:30:47.500" v="32179" actId="12"/>
          <ac:spMkLst>
            <pc:docMk/>
            <pc:sldMk cId="1045171745" sldId="694"/>
            <ac:spMk id="8" creationId="{049409E2-A020-4DD4-ABC6-FCF1CB6BED53}"/>
          </ac:spMkLst>
        </pc:spChg>
      </pc:sldChg>
      <pc:sldChg chg="addSp delSp modSp add">
        <pc:chgData name="sun above" userId="af778d66278731e4" providerId="LiveId" clId="{552B5A4A-72AE-459A-85B2-74401FBF69C3}" dt="2019-05-20T00:35:55.405" v="32455" actId="403"/>
        <pc:sldMkLst>
          <pc:docMk/>
          <pc:sldMk cId="120485974" sldId="695"/>
        </pc:sldMkLst>
        <pc:spChg chg="mod">
          <ac:chgData name="sun above" userId="af778d66278731e4" providerId="LiveId" clId="{552B5A4A-72AE-459A-85B2-74401FBF69C3}" dt="2019-05-20T00:33:30.857" v="32345" actId="20577"/>
          <ac:spMkLst>
            <pc:docMk/>
            <pc:sldMk cId="120485974" sldId="695"/>
            <ac:spMk id="2" creationId="{00000000-0000-0000-0000-000000000000}"/>
          </ac:spMkLst>
        </pc:spChg>
        <pc:spChg chg="mod">
          <ac:chgData name="sun above" userId="af778d66278731e4" providerId="LiveId" clId="{552B5A4A-72AE-459A-85B2-74401FBF69C3}" dt="2019-05-20T00:35:21.307" v="32453" actId="113"/>
          <ac:spMkLst>
            <pc:docMk/>
            <pc:sldMk cId="120485974" sldId="695"/>
            <ac:spMk id="3" creationId="{00000000-0000-0000-0000-000000000000}"/>
          </ac:spMkLst>
        </pc:spChg>
        <pc:spChg chg="add del mod">
          <ac:chgData name="sun above" userId="af778d66278731e4" providerId="LiveId" clId="{552B5A4A-72AE-459A-85B2-74401FBF69C3}" dt="2019-05-19T12:42:28.351" v="32241" actId="478"/>
          <ac:spMkLst>
            <pc:docMk/>
            <pc:sldMk cId="120485974" sldId="695"/>
            <ac:spMk id="5" creationId="{24B5772A-B77E-4E16-B117-608D3408C054}"/>
          </ac:spMkLst>
        </pc:spChg>
        <pc:spChg chg="del">
          <ac:chgData name="sun above" userId="af778d66278731e4" providerId="LiveId" clId="{552B5A4A-72AE-459A-85B2-74401FBF69C3}" dt="2019-05-19T12:41:38.976" v="32231" actId="478"/>
          <ac:spMkLst>
            <pc:docMk/>
            <pc:sldMk cId="120485974" sldId="695"/>
            <ac:spMk id="8" creationId="{049409E2-A020-4DD4-ABC6-FCF1CB6BED53}"/>
          </ac:spMkLst>
        </pc:spChg>
        <pc:spChg chg="add mod">
          <ac:chgData name="sun above" userId="af778d66278731e4" providerId="LiveId" clId="{552B5A4A-72AE-459A-85B2-74401FBF69C3}" dt="2019-05-20T00:35:55.405" v="32455" actId="403"/>
          <ac:spMkLst>
            <pc:docMk/>
            <pc:sldMk cId="120485974" sldId="695"/>
            <ac:spMk id="9" creationId="{8A319F43-A132-4E72-8FB8-39BBDB737F0F}"/>
          </ac:spMkLst>
        </pc:spChg>
      </pc:sldChg>
      <pc:sldChg chg="modSp add ord">
        <pc:chgData name="sun above" userId="af778d66278731e4" providerId="LiveId" clId="{552B5A4A-72AE-459A-85B2-74401FBF69C3}" dt="2019-05-20T00:40:44.038" v="32688"/>
        <pc:sldMkLst>
          <pc:docMk/>
          <pc:sldMk cId="3986914096" sldId="697"/>
        </pc:sldMkLst>
        <pc:spChg chg="mod">
          <ac:chgData name="sun above" userId="af778d66278731e4" providerId="LiveId" clId="{552B5A4A-72AE-459A-85B2-74401FBF69C3}" dt="2019-05-20T00:38:16.447" v="32510" actId="20577"/>
          <ac:spMkLst>
            <pc:docMk/>
            <pc:sldMk cId="3986914096" sldId="697"/>
            <ac:spMk id="2" creationId="{1626AF88-DB0D-4409-91E8-0C138EE8626D}"/>
          </ac:spMkLst>
        </pc:spChg>
        <pc:spChg chg="mod">
          <ac:chgData name="sun above" userId="af778d66278731e4" providerId="LiveId" clId="{552B5A4A-72AE-459A-85B2-74401FBF69C3}" dt="2019-05-20T00:40:44.038" v="32688"/>
          <ac:spMkLst>
            <pc:docMk/>
            <pc:sldMk cId="3986914096" sldId="697"/>
            <ac:spMk id="3" creationId="{CC074508-8AB1-49AA-9ADC-26A398966D1E}"/>
          </ac:spMkLst>
        </pc:spChg>
      </pc:sldChg>
      <pc:sldChg chg="modSp add">
        <pc:chgData name="sun above" userId="af778d66278731e4" providerId="LiveId" clId="{552B5A4A-72AE-459A-85B2-74401FBF69C3}" dt="2019-05-20T01:17:27.532" v="32861" actId="20577"/>
        <pc:sldMkLst>
          <pc:docMk/>
          <pc:sldMk cId="2640498466" sldId="698"/>
        </pc:sldMkLst>
        <pc:spChg chg="mod">
          <ac:chgData name="sun above" userId="af778d66278731e4" providerId="LiveId" clId="{552B5A4A-72AE-459A-85B2-74401FBF69C3}" dt="2019-05-20T01:17:27.532" v="32861" actId="20577"/>
          <ac:spMkLst>
            <pc:docMk/>
            <pc:sldMk cId="2640498466" sldId="698"/>
            <ac:spMk id="2" creationId="{0ABDD284-CCE0-4F41-ADB5-37E1D787EA5B}"/>
          </ac:spMkLst>
        </pc:spChg>
      </pc:sldChg>
      <pc:sldChg chg="modSp add ord">
        <pc:chgData name="sun above" userId="af778d66278731e4" providerId="LiveId" clId="{552B5A4A-72AE-459A-85B2-74401FBF69C3}" dt="2019-05-24T05:55:08.072" v="33309"/>
        <pc:sldMkLst>
          <pc:docMk/>
          <pc:sldMk cId="669456909" sldId="699"/>
        </pc:sldMkLst>
        <pc:spChg chg="mod">
          <ac:chgData name="sun above" userId="af778d66278731e4" providerId="LiveId" clId="{552B5A4A-72AE-459A-85B2-74401FBF69C3}" dt="2019-05-24T05:54:23.213" v="33284" actId="20577"/>
          <ac:spMkLst>
            <pc:docMk/>
            <pc:sldMk cId="669456909" sldId="699"/>
            <ac:spMk id="2" creationId="{00000000-0000-0000-0000-000000000000}"/>
          </ac:spMkLst>
        </pc:spChg>
        <pc:spChg chg="mod">
          <ac:chgData name="sun above" userId="af778d66278731e4" providerId="LiveId" clId="{552B5A4A-72AE-459A-85B2-74401FBF69C3}" dt="2019-05-24T05:54:34.725" v="33307" actId="20577"/>
          <ac:spMkLst>
            <pc:docMk/>
            <pc:sldMk cId="669456909" sldId="699"/>
            <ac:spMk id="4" creationId="{00000000-0000-0000-0000-000000000000}"/>
          </ac:spMkLst>
        </pc:spChg>
      </pc:sldChg>
      <pc:sldChg chg="modSp add ord">
        <pc:chgData name="sun above" userId="af778d66278731e4" providerId="LiveId" clId="{552B5A4A-72AE-459A-85B2-74401FBF69C3}" dt="2019-05-24T06:09:51.924" v="33632" actId="20577"/>
        <pc:sldMkLst>
          <pc:docMk/>
          <pc:sldMk cId="2448093961" sldId="700"/>
        </pc:sldMkLst>
        <pc:spChg chg="mod">
          <ac:chgData name="sun above" userId="af778d66278731e4" providerId="LiveId" clId="{552B5A4A-72AE-459A-85B2-74401FBF69C3}" dt="2019-05-24T06:04:01.605" v="33373" actId="20577"/>
          <ac:spMkLst>
            <pc:docMk/>
            <pc:sldMk cId="2448093961" sldId="700"/>
            <ac:spMk id="2" creationId="{24995718-6296-45CE-AF69-C343A62456BB}"/>
          </ac:spMkLst>
        </pc:spChg>
        <pc:spChg chg="mod">
          <ac:chgData name="sun above" userId="af778d66278731e4" providerId="LiveId" clId="{552B5A4A-72AE-459A-85B2-74401FBF69C3}" dt="2019-05-24T06:09:51.924" v="33632" actId="20577"/>
          <ac:spMkLst>
            <pc:docMk/>
            <pc:sldMk cId="2448093961" sldId="700"/>
            <ac:spMk id="3" creationId="{A3368407-92E0-4804-B8C1-17922A52FB4C}"/>
          </ac:spMkLst>
        </pc:spChg>
      </pc:sldChg>
      <pc:sldChg chg="modSp add">
        <pc:chgData name="sun above" userId="af778d66278731e4" providerId="LiveId" clId="{552B5A4A-72AE-459A-85B2-74401FBF69C3}" dt="2019-05-24T06:07:46.426" v="33433" actId="6549"/>
        <pc:sldMkLst>
          <pc:docMk/>
          <pc:sldMk cId="3897104352" sldId="701"/>
        </pc:sldMkLst>
        <pc:spChg chg="mod">
          <ac:chgData name="sun above" userId="af778d66278731e4" providerId="LiveId" clId="{552B5A4A-72AE-459A-85B2-74401FBF69C3}" dt="2019-05-24T06:07:43.196" v="33431"/>
          <ac:spMkLst>
            <pc:docMk/>
            <pc:sldMk cId="3897104352" sldId="701"/>
            <ac:spMk id="2" creationId="{24995718-6296-45CE-AF69-C343A62456BB}"/>
          </ac:spMkLst>
        </pc:spChg>
        <pc:spChg chg="mod">
          <ac:chgData name="sun above" userId="af778d66278731e4" providerId="LiveId" clId="{552B5A4A-72AE-459A-85B2-74401FBF69C3}" dt="2019-05-24T06:07:46.426" v="33433" actId="6549"/>
          <ac:spMkLst>
            <pc:docMk/>
            <pc:sldMk cId="3897104352" sldId="701"/>
            <ac:spMk id="3" creationId="{A3368407-92E0-4804-B8C1-17922A52FB4C}"/>
          </ac:spMkLst>
        </pc:spChg>
      </pc:sldChg>
      <pc:sldChg chg="modSp add">
        <pc:chgData name="sun above" userId="af778d66278731e4" providerId="LiveId" clId="{552B5A4A-72AE-459A-85B2-74401FBF69C3}" dt="2019-05-24T06:14:21.340" v="33816" actId="20577"/>
        <pc:sldMkLst>
          <pc:docMk/>
          <pc:sldMk cId="3901079571" sldId="702"/>
        </pc:sldMkLst>
        <pc:spChg chg="mod">
          <ac:chgData name="sun above" userId="af778d66278731e4" providerId="LiveId" clId="{552B5A4A-72AE-459A-85B2-74401FBF69C3}" dt="2019-05-24T06:11:10.676" v="33663"/>
          <ac:spMkLst>
            <pc:docMk/>
            <pc:sldMk cId="3901079571" sldId="702"/>
            <ac:spMk id="2" creationId="{EC1E4BBD-D0F9-4348-ADCA-079D066773D2}"/>
          </ac:spMkLst>
        </pc:spChg>
        <pc:spChg chg="mod">
          <ac:chgData name="sun above" userId="af778d66278731e4" providerId="LiveId" clId="{552B5A4A-72AE-459A-85B2-74401FBF69C3}" dt="2019-05-24T06:14:21.340" v="33816" actId="20577"/>
          <ac:spMkLst>
            <pc:docMk/>
            <pc:sldMk cId="3901079571" sldId="702"/>
            <ac:spMk id="3" creationId="{4C136F46-EED8-41CF-9EA0-582727F5DF9C}"/>
          </ac:spMkLst>
        </pc:spChg>
      </pc:sldChg>
      <pc:sldChg chg="modSp add">
        <pc:chgData name="sun above" userId="af778d66278731e4" providerId="LiveId" clId="{552B5A4A-72AE-459A-85B2-74401FBF69C3}" dt="2019-05-26T01:02:52.299" v="34068" actId="20577"/>
        <pc:sldMkLst>
          <pc:docMk/>
          <pc:sldMk cId="1720132962" sldId="703"/>
        </pc:sldMkLst>
        <pc:spChg chg="mod">
          <ac:chgData name="sun above" userId="af778d66278731e4" providerId="LiveId" clId="{552B5A4A-72AE-459A-85B2-74401FBF69C3}" dt="2019-05-26T01:02:52.299" v="34068" actId="20577"/>
          <ac:spMkLst>
            <pc:docMk/>
            <pc:sldMk cId="1720132962" sldId="703"/>
            <ac:spMk id="2" creationId="{142884A8-5FB8-4F15-8867-060ED7194AE8}"/>
          </ac:spMkLst>
        </pc:spChg>
        <pc:spChg chg="mod">
          <ac:chgData name="sun above" userId="af778d66278731e4" providerId="LiveId" clId="{552B5A4A-72AE-459A-85B2-74401FBF69C3}" dt="2019-05-26T00:59:32.091" v="33962" actId="242"/>
          <ac:spMkLst>
            <pc:docMk/>
            <pc:sldMk cId="1720132962" sldId="703"/>
            <ac:spMk id="3" creationId="{83663027-7A5B-4A39-83BF-8555BC7EAB0E}"/>
          </ac:spMkLst>
        </pc:spChg>
      </pc:sldChg>
      <pc:sldChg chg="modSp add">
        <pc:chgData name="sun above" userId="af778d66278731e4" providerId="LiveId" clId="{552B5A4A-72AE-459A-85B2-74401FBF69C3}" dt="2019-05-26T01:02:55.982" v="34071" actId="20577"/>
        <pc:sldMkLst>
          <pc:docMk/>
          <pc:sldMk cId="2314048535" sldId="704"/>
        </pc:sldMkLst>
        <pc:spChg chg="mod">
          <ac:chgData name="sun above" userId="af778d66278731e4" providerId="LiveId" clId="{552B5A4A-72AE-459A-85B2-74401FBF69C3}" dt="2019-05-26T01:02:55.982" v="34071" actId="20577"/>
          <ac:spMkLst>
            <pc:docMk/>
            <pc:sldMk cId="2314048535" sldId="704"/>
            <ac:spMk id="2" creationId="{142884A8-5FB8-4F15-8867-060ED7194AE8}"/>
          </ac:spMkLst>
        </pc:spChg>
        <pc:spChg chg="mod">
          <ac:chgData name="sun above" userId="af778d66278731e4" providerId="LiveId" clId="{552B5A4A-72AE-459A-85B2-74401FBF69C3}" dt="2019-05-26T00:59:36.609" v="33963" actId="242"/>
          <ac:spMkLst>
            <pc:docMk/>
            <pc:sldMk cId="2314048535" sldId="704"/>
            <ac:spMk id="3" creationId="{83663027-7A5B-4A39-83BF-8555BC7EAB0E}"/>
          </ac:spMkLst>
        </pc:spChg>
      </pc:sldChg>
      <pc:sldChg chg="modSp add">
        <pc:chgData name="sun above" userId="af778d66278731e4" providerId="LiveId" clId="{552B5A4A-72AE-459A-85B2-74401FBF69C3}" dt="2019-05-26T01:02:59.592" v="34074" actId="20577"/>
        <pc:sldMkLst>
          <pc:docMk/>
          <pc:sldMk cId="725602859" sldId="705"/>
        </pc:sldMkLst>
        <pc:spChg chg="mod">
          <ac:chgData name="sun above" userId="af778d66278731e4" providerId="LiveId" clId="{552B5A4A-72AE-459A-85B2-74401FBF69C3}" dt="2019-05-26T01:02:59.592" v="34074" actId="20577"/>
          <ac:spMkLst>
            <pc:docMk/>
            <pc:sldMk cId="725602859" sldId="705"/>
            <ac:spMk id="2" creationId="{142884A8-5FB8-4F15-8867-060ED7194AE8}"/>
          </ac:spMkLst>
        </pc:spChg>
        <pc:spChg chg="mod">
          <ac:chgData name="sun above" userId="af778d66278731e4" providerId="LiveId" clId="{552B5A4A-72AE-459A-85B2-74401FBF69C3}" dt="2019-05-26T01:00:04.497" v="33977" actId="20577"/>
          <ac:spMkLst>
            <pc:docMk/>
            <pc:sldMk cId="725602859" sldId="705"/>
            <ac:spMk id="3" creationId="{83663027-7A5B-4A39-83BF-8555BC7EAB0E}"/>
          </ac:spMkLst>
        </pc:spChg>
      </pc:sldChg>
      <pc:sldChg chg="modSp add">
        <pc:chgData name="sun above" userId="af778d66278731e4" providerId="LiveId" clId="{552B5A4A-72AE-459A-85B2-74401FBF69C3}" dt="2019-05-26T01:03:03.857" v="34077" actId="20577"/>
        <pc:sldMkLst>
          <pc:docMk/>
          <pc:sldMk cId="4162280668" sldId="706"/>
        </pc:sldMkLst>
        <pc:spChg chg="mod">
          <ac:chgData name="sun above" userId="af778d66278731e4" providerId="LiveId" clId="{552B5A4A-72AE-459A-85B2-74401FBF69C3}" dt="2019-05-26T01:03:03.857" v="34077" actId="20577"/>
          <ac:spMkLst>
            <pc:docMk/>
            <pc:sldMk cId="4162280668" sldId="706"/>
            <ac:spMk id="2" creationId="{142884A8-5FB8-4F15-8867-060ED7194AE8}"/>
          </ac:spMkLst>
        </pc:spChg>
        <pc:spChg chg="mod">
          <ac:chgData name="sun above" userId="af778d66278731e4" providerId="LiveId" clId="{552B5A4A-72AE-459A-85B2-74401FBF69C3}" dt="2019-05-26T01:00:48.541" v="34013" actId="20577"/>
          <ac:spMkLst>
            <pc:docMk/>
            <pc:sldMk cId="4162280668" sldId="706"/>
            <ac:spMk id="3" creationId="{83663027-7A5B-4A39-83BF-8555BC7EAB0E}"/>
          </ac:spMkLst>
        </pc:spChg>
      </pc:sldChg>
      <pc:sldChg chg="modSp add">
        <pc:chgData name="sun above" userId="af778d66278731e4" providerId="LiveId" clId="{552B5A4A-72AE-459A-85B2-74401FBF69C3}" dt="2019-05-26T01:03:08.074" v="34080" actId="20577"/>
        <pc:sldMkLst>
          <pc:docMk/>
          <pc:sldMk cId="548580639" sldId="707"/>
        </pc:sldMkLst>
        <pc:spChg chg="mod">
          <ac:chgData name="sun above" userId="af778d66278731e4" providerId="LiveId" clId="{552B5A4A-72AE-459A-85B2-74401FBF69C3}" dt="2019-05-26T01:03:08.074" v="34080" actId="20577"/>
          <ac:spMkLst>
            <pc:docMk/>
            <pc:sldMk cId="548580639" sldId="707"/>
            <ac:spMk id="2" creationId="{142884A8-5FB8-4F15-8867-060ED7194AE8}"/>
          </ac:spMkLst>
        </pc:spChg>
        <pc:spChg chg="mod">
          <ac:chgData name="sun above" userId="af778d66278731e4" providerId="LiveId" clId="{552B5A4A-72AE-459A-85B2-74401FBF69C3}" dt="2019-05-26T01:02:26.318" v="34061" actId="1076"/>
          <ac:spMkLst>
            <pc:docMk/>
            <pc:sldMk cId="548580639" sldId="707"/>
            <ac:spMk id="3" creationId="{83663027-7A5B-4A39-83BF-8555BC7EAB0E}"/>
          </ac:spMkLst>
        </pc:spChg>
      </pc:sldChg>
      <pc:sldChg chg="addSp delSp modSp add">
        <pc:chgData name="sun above" userId="af778d66278731e4" providerId="LiveId" clId="{552B5A4A-72AE-459A-85B2-74401FBF69C3}" dt="2019-05-26T01:08:48.229" v="34116" actId="1076"/>
        <pc:sldMkLst>
          <pc:docMk/>
          <pc:sldMk cId="1298001620" sldId="709"/>
        </pc:sldMkLst>
        <pc:spChg chg="mod">
          <ac:chgData name="sun above" userId="af778d66278731e4" providerId="LiveId" clId="{552B5A4A-72AE-459A-85B2-74401FBF69C3}" dt="2019-05-26T01:03:23.946" v="34106"/>
          <ac:spMkLst>
            <pc:docMk/>
            <pc:sldMk cId="1298001620" sldId="709"/>
            <ac:spMk id="2" creationId="{142884A8-5FB8-4F15-8867-060ED7194AE8}"/>
          </ac:spMkLst>
        </pc:spChg>
        <pc:spChg chg="del">
          <ac:chgData name="sun above" userId="af778d66278731e4" providerId="LiveId" clId="{552B5A4A-72AE-459A-85B2-74401FBF69C3}" dt="2019-05-26T01:03:28.712" v="34107" actId="478"/>
          <ac:spMkLst>
            <pc:docMk/>
            <pc:sldMk cId="1298001620" sldId="709"/>
            <ac:spMk id="3" creationId="{83663027-7A5B-4A39-83BF-8555BC7EAB0E}"/>
          </ac:spMkLst>
        </pc:spChg>
        <pc:spChg chg="add del mod">
          <ac:chgData name="sun above" userId="af778d66278731e4" providerId="LiveId" clId="{552B5A4A-72AE-459A-85B2-74401FBF69C3}" dt="2019-05-26T01:07:40.143" v="34108"/>
          <ac:spMkLst>
            <pc:docMk/>
            <pc:sldMk cId="1298001620" sldId="709"/>
            <ac:spMk id="8" creationId="{490F84A5-06EB-4A12-A5CA-8469016AF0B5}"/>
          </ac:spMkLst>
        </pc:spChg>
        <pc:spChg chg="add del mod">
          <ac:chgData name="sun above" userId="af778d66278731e4" providerId="LiveId" clId="{552B5A4A-72AE-459A-85B2-74401FBF69C3}" dt="2019-05-26T01:07:43.536" v="34109"/>
          <ac:spMkLst>
            <pc:docMk/>
            <pc:sldMk cId="1298001620" sldId="709"/>
            <ac:spMk id="9" creationId="{F7302351-FEBA-4E6E-9F70-798D8ABFF93F}"/>
          </ac:spMkLst>
        </pc:spChg>
        <pc:spChg chg="add del mod">
          <ac:chgData name="sun above" userId="af778d66278731e4" providerId="LiveId" clId="{552B5A4A-72AE-459A-85B2-74401FBF69C3}" dt="2019-05-26T01:08:38.817" v="34114"/>
          <ac:spMkLst>
            <pc:docMk/>
            <pc:sldMk cId="1298001620" sldId="709"/>
            <ac:spMk id="13" creationId="{651C88E5-8641-4D9A-9ED5-3617C26B2771}"/>
          </ac:spMkLst>
        </pc:spChg>
        <pc:picChg chg="add del mod">
          <ac:chgData name="sun above" userId="af778d66278731e4" providerId="LiveId" clId="{552B5A4A-72AE-459A-85B2-74401FBF69C3}" dt="2019-05-26T01:08:36.505" v="34113" actId="478"/>
          <ac:picMkLst>
            <pc:docMk/>
            <pc:sldMk cId="1298001620" sldId="709"/>
            <ac:picMk id="10" creationId="{5877C813-6B43-4CB7-BBF6-4A300E391190}"/>
          </ac:picMkLst>
        </pc:picChg>
        <pc:picChg chg="add del">
          <ac:chgData name="sun above" userId="af778d66278731e4" providerId="LiveId" clId="{552B5A4A-72AE-459A-85B2-74401FBF69C3}" dt="2019-05-26T01:08:34.700" v="34112" actId="478"/>
          <ac:picMkLst>
            <pc:docMk/>
            <pc:sldMk cId="1298001620" sldId="709"/>
            <ac:picMk id="11" creationId="{8F3AF22A-FB28-408F-9A15-AD0B4B6A6F80}"/>
          </ac:picMkLst>
        </pc:picChg>
        <pc:picChg chg="add mod">
          <ac:chgData name="sun above" userId="af778d66278731e4" providerId="LiveId" clId="{552B5A4A-72AE-459A-85B2-74401FBF69C3}" dt="2019-05-26T01:08:48.229" v="34116" actId="1076"/>
          <ac:picMkLst>
            <pc:docMk/>
            <pc:sldMk cId="1298001620" sldId="709"/>
            <ac:picMk id="14" creationId="{1B983B6A-A09E-4D20-9BDB-27E12B32564B}"/>
          </ac:picMkLst>
        </pc:picChg>
      </pc:sldChg>
      <pc:sldChg chg="add">
        <pc:chgData name="sun above" userId="af778d66278731e4" providerId="LiveId" clId="{552B5A4A-72AE-459A-85B2-74401FBF69C3}" dt="2019-05-31T22:14:11.197" v="35631"/>
        <pc:sldMkLst>
          <pc:docMk/>
          <pc:sldMk cId="2846278904" sldId="710"/>
        </pc:sldMkLst>
      </pc:sldChg>
      <pc:sldChg chg="addSp modSp add">
        <pc:chgData name="sun above" userId="af778d66278731e4" providerId="LiveId" clId="{552B5A4A-72AE-459A-85B2-74401FBF69C3}" dt="2019-05-31T22:18:37.380" v="35968"/>
        <pc:sldMkLst>
          <pc:docMk/>
          <pc:sldMk cId="1717958511" sldId="711"/>
        </pc:sldMkLst>
        <pc:spChg chg="mod">
          <ac:chgData name="sun above" userId="af778d66278731e4" providerId="LiveId" clId="{552B5A4A-72AE-459A-85B2-74401FBF69C3}" dt="2019-05-31T22:15:12.479" v="35790" actId="20577"/>
          <ac:spMkLst>
            <pc:docMk/>
            <pc:sldMk cId="1717958511" sldId="711"/>
            <ac:spMk id="2" creationId="{F0903790-7DD7-422E-B355-6FB24DC7F4D0}"/>
          </ac:spMkLst>
        </pc:spChg>
        <pc:spChg chg="mod">
          <ac:chgData name="sun above" userId="af778d66278731e4" providerId="LiveId" clId="{552B5A4A-72AE-459A-85B2-74401FBF69C3}" dt="2019-05-31T22:18:37.380" v="35968"/>
          <ac:spMkLst>
            <pc:docMk/>
            <pc:sldMk cId="1717958511" sldId="711"/>
            <ac:spMk id="3" creationId="{205DBDA4-F525-4484-93D8-67D883422D31}"/>
          </ac:spMkLst>
        </pc:spChg>
        <pc:spChg chg="add mod">
          <ac:chgData name="sun above" userId="af778d66278731e4" providerId="LiveId" clId="{552B5A4A-72AE-459A-85B2-74401FBF69C3}" dt="2019-05-31T22:18:16.271" v="35950" actId="164"/>
          <ac:spMkLst>
            <pc:docMk/>
            <pc:sldMk cId="1717958511" sldId="711"/>
            <ac:spMk id="8" creationId="{74704008-BF48-4947-92B8-24B9F38266E1}"/>
          </ac:spMkLst>
        </pc:spChg>
        <pc:grpChg chg="add mod">
          <ac:chgData name="sun above" userId="af778d66278731e4" providerId="LiveId" clId="{552B5A4A-72AE-459A-85B2-74401FBF69C3}" dt="2019-05-31T22:18:16.271" v="35950" actId="164"/>
          <ac:grpSpMkLst>
            <pc:docMk/>
            <pc:sldMk cId="1717958511" sldId="711"/>
            <ac:grpSpMk id="9" creationId="{CE4A3E53-5B52-406F-AEB2-82D4F4CBD03C}"/>
          </ac:grpSpMkLst>
        </pc:grpChg>
        <pc:picChg chg="add mod">
          <ac:chgData name="sun above" userId="af778d66278731e4" providerId="LiveId" clId="{552B5A4A-72AE-459A-85B2-74401FBF69C3}" dt="2019-05-31T22:18:16.271" v="35950" actId="164"/>
          <ac:picMkLst>
            <pc:docMk/>
            <pc:sldMk cId="1717958511" sldId="711"/>
            <ac:picMk id="7" creationId="{189CE744-89F0-498B-98AE-FF244FF8872C}"/>
          </ac:picMkLst>
        </pc:picChg>
      </pc:sldChg>
      <pc:sldChg chg="addSp modSp add">
        <pc:chgData name="sun above" userId="af778d66278731e4" providerId="LiveId" clId="{552B5A4A-72AE-459A-85B2-74401FBF69C3}" dt="2019-05-31T22:23:25.335" v="36268" actId="14100"/>
        <pc:sldMkLst>
          <pc:docMk/>
          <pc:sldMk cId="996515072" sldId="712"/>
        </pc:sldMkLst>
        <pc:spChg chg="mod">
          <ac:chgData name="sun above" userId="af778d66278731e4" providerId="LiveId" clId="{552B5A4A-72AE-459A-85B2-74401FBF69C3}" dt="2019-05-31T22:18:56.145" v="36035" actId="20577"/>
          <ac:spMkLst>
            <pc:docMk/>
            <pc:sldMk cId="996515072" sldId="712"/>
            <ac:spMk id="2" creationId="{BC7F12AE-5F3D-438C-AEE6-6F89CC446F04}"/>
          </ac:spMkLst>
        </pc:spChg>
        <pc:spChg chg="mod">
          <ac:chgData name="sun above" userId="af778d66278731e4" providerId="LiveId" clId="{552B5A4A-72AE-459A-85B2-74401FBF69C3}" dt="2019-05-31T22:23:25.335" v="36268" actId="14100"/>
          <ac:spMkLst>
            <pc:docMk/>
            <pc:sldMk cId="996515072" sldId="712"/>
            <ac:spMk id="3" creationId="{E1E86349-56F1-49E9-A221-299F7598907C}"/>
          </ac:spMkLst>
        </pc:spChg>
        <pc:picChg chg="add mod ord">
          <ac:chgData name="sun above" userId="af778d66278731e4" providerId="LiveId" clId="{552B5A4A-72AE-459A-85B2-74401FBF69C3}" dt="2019-05-31T22:22:13.010" v="36211" actId="14100"/>
          <ac:picMkLst>
            <pc:docMk/>
            <pc:sldMk cId="996515072" sldId="712"/>
            <ac:picMk id="7" creationId="{54D28D54-5FAB-43EF-9385-4C83E79A820B}"/>
          </ac:picMkLst>
        </pc:picChg>
      </pc:sldChg>
      <pc:sldMasterChg chg="delSldLayout modSldLayout">
        <pc:chgData name="sun above" userId="af778d66278731e4" providerId="LiveId" clId="{552B5A4A-72AE-459A-85B2-74401FBF69C3}" dt="2019-05-26T00:57:07.835" v="33904" actId="108"/>
        <pc:sldMasterMkLst>
          <pc:docMk/>
          <pc:sldMasterMk cId="2298705161" sldId="2147483660"/>
        </pc:sldMasterMkLst>
        <pc:sldLayoutChg chg="addSp">
          <pc:chgData name="sun above" userId="af778d66278731e4" providerId="LiveId" clId="{552B5A4A-72AE-459A-85B2-74401FBF69C3}" dt="2019-03-26T12:56:40.217" v="2575"/>
          <pc:sldLayoutMkLst>
            <pc:docMk/>
            <pc:sldMasterMk cId="2298705161" sldId="2147483660"/>
            <pc:sldLayoutMk cId="2954247916" sldId="2147483662"/>
          </pc:sldLayoutMkLst>
          <pc:cxnChg chg="add">
            <ac:chgData name="sun above" userId="af778d66278731e4" providerId="LiveId" clId="{552B5A4A-72AE-459A-85B2-74401FBF69C3}" dt="2019-03-26T12:56:40.217" v="2575"/>
            <ac:cxnSpMkLst>
              <pc:docMk/>
              <pc:sldMasterMk cId="2298705161" sldId="2147483660"/>
              <pc:sldLayoutMk cId="2954247916" sldId="2147483662"/>
              <ac:cxnSpMk id="7" creationId="{9EEBE938-AE8F-479C-A40B-7DE6CC0AE479}"/>
            </ac:cxnSpMkLst>
          </pc:cxnChg>
        </pc:sldLayoutChg>
        <pc:sldLayoutChg chg="addSp modSp">
          <pc:chgData name="sun above" userId="af778d66278731e4" providerId="LiveId" clId="{552B5A4A-72AE-459A-85B2-74401FBF69C3}" dt="2019-04-19T21:47:43.731" v="28242" actId="14100"/>
          <pc:sldLayoutMkLst>
            <pc:docMk/>
            <pc:sldMasterMk cId="2298705161" sldId="2147483660"/>
            <pc:sldLayoutMk cId="2716675863" sldId="2147483663"/>
          </pc:sldLayoutMkLst>
          <pc:spChg chg="add mod ord">
            <ac:chgData name="sun above" userId="af778d66278731e4" providerId="LiveId" clId="{552B5A4A-72AE-459A-85B2-74401FBF69C3}" dt="2019-04-19T21:47:43.731" v="28242" actId="14100"/>
            <ac:spMkLst>
              <pc:docMk/>
              <pc:sldMasterMk cId="2298705161" sldId="2147483660"/>
              <pc:sldLayoutMk cId="2716675863" sldId="2147483663"/>
              <ac:spMk id="8" creationId="{1D9AC6EF-5236-4735-98AC-8902DEB1A217}"/>
            </ac:spMkLst>
          </pc:spChg>
          <pc:cxnChg chg="add mod">
            <ac:chgData name="sun above" userId="af778d66278731e4" providerId="LiveId" clId="{552B5A4A-72AE-459A-85B2-74401FBF69C3}" dt="2019-03-26T12:57:17.866" v="2581" actId="1076"/>
            <ac:cxnSpMkLst>
              <pc:docMk/>
              <pc:sldMasterMk cId="2298705161" sldId="2147483660"/>
              <pc:sldLayoutMk cId="2716675863" sldId="2147483663"/>
              <ac:cxnSpMk id="7" creationId="{9B5A1020-C5BA-46DA-ADE9-6F967CF0AABE}"/>
            </ac:cxnSpMkLst>
          </pc:cxnChg>
        </pc:sldLayoutChg>
        <pc:sldLayoutChg chg="addSp modSp">
          <pc:chgData name="sun above" userId="af778d66278731e4" providerId="LiveId" clId="{552B5A4A-72AE-459A-85B2-74401FBF69C3}" dt="2019-04-04T04:47:43.129" v="12924"/>
          <pc:sldLayoutMkLst>
            <pc:docMk/>
            <pc:sldMasterMk cId="2298705161" sldId="2147483660"/>
            <pc:sldLayoutMk cId="220479327" sldId="2147483664"/>
          </pc:sldLayoutMkLst>
          <pc:spChg chg="mod">
            <ac:chgData name="sun above" userId="af778d66278731e4" providerId="LiveId" clId="{552B5A4A-72AE-459A-85B2-74401FBF69C3}" dt="2019-04-04T04:47:29.020" v="12922" actId="14100"/>
            <ac:spMkLst>
              <pc:docMk/>
              <pc:sldMasterMk cId="2298705161" sldId="2147483660"/>
              <pc:sldLayoutMk cId="220479327" sldId="2147483664"/>
              <ac:spMk id="3" creationId="{00000000-0000-0000-0000-000000000000}"/>
            </ac:spMkLst>
          </pc:spChg>
          <pc:spChg chg="mod">
            <ac:chgData name="sun above" userId="af778d66278731e4" providerId="LiveId" clId="{552B5A4A-72AE-459A-85B2-74401FBF69C3}" dt="2019-04-04T04:47:32.952" v="12923" actId="14100"/>
            <ac:spMkLst>
              <pc:docMk/>
              <pc:sldMasterMk cId="2298705161" sldId="2147483660"/>
              <pc:sldLayoutMk cId="220479327" sldId="2147483664"/>
              <ac:spMk id="4" creationId="{00000000-0000-0000-0000-000000000000}"/>
            </ac:spMkLst>
          </pc:spChg>
          <pc:cxnChg chg="add">
            <ac:chgData name="sun above" userId="af778d66278731e4" providerId="LiveId" clId="{552B5A4A-72AE-459A-85B2-74401FBF69C3}" dt="2019-04-04T04:47:43.129" v="12924"/>
            <ac:cxnSpMkLst>
              <pc:docMk/>
              <pc:sldMasterMk cId="2298705161" sldId="2147483660"/>
              <pc:sldLayoutMk cId="220479327" sldId="2147483664"/>
              <ac:cxnSpMk id="8" creationId="{79F398D1-CD94-4309-AE7E-D0AA0185D19A}"/>
            </ac:cxnSpMkLst>
          </pc:cxnChg>
        </pc:sldLayoutChg>
        <pc:sldLayoutChg chg="addSp">
          <pc:chgData name="sun above" userId="af778d66278731e4" providerId="LiveId" clId="{552B5A4A-72AE-459A-85B2-74401FBF69C3}" dt="2019-03-26T13:05:38.684" v="2877"/>
          <pc:sldLayoutMkLst>
            <pc:docMk/>
            <pc:sldMasterMk cId="2298705161" sldId="2147483660"/>
            <pc:sldLayoutMk cId="1290498925" sldId="2147483666"/>
          </pc:sldLayoutMkLst>
          <pc:cxnChg chg="add">
            <ac:chgData name="sun above" userId="af778d66278731e4" providerId="LiveId" clId="{552B5A4A-72AE-459A-85B2-74401FBF69C3}" dt="2019-03-26T13:05:38.684" v="2877"/>
            <ac:cxnSpMkLst>
              <pc:docMk/>
              <pc:sldMasterMk cId="2298705161" sldId="2147483660"/>
              <pc:sldLayoutMk cId="1290498925" sldId="2147483666"/>
              <ac:cxnSpMk id="6" creationId="{518D6A25-815E-4725-BD14-51ED8BC9BD9F}"/>
            </ac:cxnSpMkLst>
          </pc:cxnChg>
        </pc:sldLayoutChg>
        <pc:sldLayoutChg chg="modSp">
          <pc:chgData name="sun above" userId="af778d66278731e4" providerId="LiveId" clId="{552B5A4A-72AE-459A-85B2-74401FBF69C3}" dt="2019-04-05T16:10:03.150" v="20690" actId="207"/>
          <pc:sldLayoutMkLst>
            <pc:docMk/>
            <pc:sldMasterMk cId="2298705161" sldId="2147483660"/>
            <pc:sldLayoutMk cId="2815135791" sldId="2147483672"/>
          </pc:sldLayoutMkLst>
          <pc:spChg chg="mod">
            <ac:chgData name="sun above" userId="af778d66278731e4" providerId="LiveId" clId="{552B5A4A-72AE-459A-85B2-74401FBF69C3}" dt="2019-04-04T04:55:55.530" v="13189" actId="242"/>
            <ac:spMkLst>
              <pc:docMk/>
              <pc:sldMasterMk cId="2298705161" sldId="2147483660"/>
              <pc:sldLayoutMk cId="2815135791" sldId="2147483672"/>
              <ac:spMk id="2" creationId="{00000000-0000-0000-0000-000000000000}"/>
            </ac:spMkLst>
          </pc:spChg>
          <pc:spChg chg="mod">
            <ac:chgData name="sun above" userId="af778d66278731e4" providerId="LiveId" clId="{552B5A4A-72AE-459A-85B2-74401FBF69C3}" dt="2019-04-04T04:56:24.801" v="13196" actId="3064"/>
            <ac:spMkLst>
              <pc:docMk/>
              <pc:sldMasterMk cId="2298705161" sldId="2147483660"/>
              <pc:sldLayoutMk cId="2815135791" sldId="2147483672"/>
              <ac:spMk id="7" creationId="{00000000-0000-0000-0000-000000000000}"/>
            </ac:spMkLst>
          </pc:spChg>
          <pc:spChg chg="mod">
            <ac:chgData name="sun above" userId="af778d66278731e4" providerId="LiveId" clId="{552B5A4A-72AE-459A-85B2-74401FBF69C3}" dt="2019-04-05T16:10:03.150" v="20690" actId="207"/>
            <ac:spMkLst>
              <pc:docMk/>
              <pc:sldMasterMk cId="2298705161" sldId="2147483660"/>
              <pc:sldLayoutMk cId="2815135791" sldId="2147483672"/>
              <ac:spMk id="10" creationId="{00000000-0000-0000-0000-000000000000}"/>
            </ac:spMkLst>
          </pc:spChg>
        </pc:sldLayoutChg>
        <pc:sldLayoutChg chg="modSp">
          <pc:chgData name="sun above" userId="af778d66278731e4" providerId="LiveId" clId="{552B5A4A-72AE-459A-85B2-74401FBF69C3}" dt="2019-04-05T16:12:17.362" v="20697" actId="207"/>
          <pc:sldLayoutMkLst>
            <pc:docMk/>
            <pc:sldMasterMk cId="2298705161" sldId="2147483660"/>
            <pc:sldLayoutMk cId="2209490456" sldId="2147483673"/>
          </pc:sldLayoutMkLst>
          <pc:spChg chg="mod">
            <ac:chgData name="sun above" userId="af778d66278731e4" providerId="LiveId" clId="{552B5A4A-72AE-459A-85B2-74401FBF69C3}" dt="2019-04-05T15:38:54.998" v="19488" actId="179"/>
            <ac:spMkLst>
              <pc:docMk/>
              <pc:sldMasterMk cId="2298705161" sldId="2147483660"/>
              <pc:sldLayoutMk cId="2209490456" sldId="2147483673"/>
              <ac:spMk id="3" creationId="{00000000-0000-0000-0000-000000000000}"/>
            </ac:spMkLst>
          </pc:spChg>
          <pc:spChg chg="mod">
            <ac:chgData name="sun above" userId="af778d66278731e4" providerId="LiveId" clId="{552B5A4A-72AE-459A-85B2-74401FBF69C3}" dt="2019-04-05T16:12:17.362" v="20697" actId="207"/>
            <ac:spMkLst>
              <pc:docMk/>
              <pc:sldMasterMk cId="2298705161" sldId="2147483660"/>
              <pc:sldLayoutMk cId="2209490456" sldId="2147483673"/>
              <ac:spMk id="4" creationId="{00000000-0000-0000-0000-000000000000}"/>
            </ac:spMkLst>
          </pc:spChg>
        </pc:sldLayoutChg>
        <pc:sldLayoutChg chg="modSp">
          <pc:chgData name="sun above" userId="af778d66278731e4" providerId="LiveId" clId="{552B5A4A-72AE-459A-85B2-74401FBF69C3}" dt="2019-05-26T00:55:31.250" v="33880" actId="14100"/>
          <pc:sldLayoutMkLst>
            <pc:docMk/>
            <pc:sldMasterMk cId="2298705161" sldId="2147483660"/>
            <pc:sldLayoutMk cId="886586222" sldId="2147483674"/>
          </pc:sldLayoutMkLst>
          <pc:spChg chg="mod">
            <ac:chgData name="sun above" userId="af778d66278731e4" providerId="LiveId" clId="{552B5A4A-72AE-459A-85B2-74401FBF69C3}" dt="2019-05-26T00:55:25.785" v="33879" actId="14100"/>
            <ac:spMkLst>
              <pc:docMk/>
              <pc:sldMasterMk cId="2298705161" sldId="2147483660"/>
              <pc:sldLayoutMk cId="886586222" sldId="2147483674"/>
              <ac:spMk id="3" creationId="{00000000-0000-0000-0000-000000000000}"/>
            </ac:spMkLst>
          </pc:spChg>
          <pc:spChg chg="mod">
            <ac:chgData name="sun above" userId="af778d66278731e4" providerId="LiveId" clId="{552B5A4A-72AE-459A-85B2-74401FBF69C3}" dt="2019-05-26T00:55:31.250" v="33880" actId="14100"/>
            <ac:spMkLst>
              <pc:docMk/>
              <pc:sldMasterMk cId="2298705161" sldId="2147483660"/>
              <pc:sldLayoutMk cId="886586222" sldId="2147483674"/>
              <ac:spMk id="4" creationId="{00000000-0000-0000-0000-000000000000}"/>
            </ac:spMkLst>
          </pc:spChg>
        </pc:sldLayoutChg>
        <pc:sldLayoutChg chg="modSp">
          <pc:chgData name="sun above" userId="af778d66278731e4" providerId="LiveId" clId="{552B5A4A-72AE-459A-85B2-74401FBF69C3}" dt="2019-05-26T00:57:07.835" v="33904" actId="108"/>
          <pc:sldLayoutMkLst>
            <pc:docMk/>
            <pc:sldMasterMk cId="2298705161" sldId="2147483660"/>
            <pc:sldLayoutMk cId="3604872676" sldId="2147483675"/>
          </pc:sldLayoutMkLst>
          <pc:spChg chg="mod">
            <ac:chgData name="sun above" userId="af778d66278731e4" providerId="LiveId" clId="{552B5A4A-72AE-459A-85B2-74401FBF69C3}" dt="2019-05-26T00:57:07.835" v="33904" actId="108"/>
            <ac:spMkLst>
              <pc:docMk/>
              <pc:sldMasterMk cId="2298705161" sldId="2147483660"/>
              <pc:sldLayoutMk cId="3604872676" sldId="2147483675"/>
              <ac:spMk id="3" creationId="{00000000-0000-0000-0000-000000000000}"/>
            </ac:spMkLst>
          </pc:spChg>
        </pc:sldLayoutChg>
      </pc:sldMasterChg>
    </pc:docChg>
  </pc:docChgLst>
  <pc:docChgLst>
    <pc:chgData name="sun above" userId="af778d66278731e4" providerId="LiveId" clId="{175C91D3-145B-44FE-8F6B-AAC9243AC02F}"/>
    <pc:docChg chg="undo custSel delSld modSld">
      <pc:chgData name="sun above" userId="af778d66278731e4" providerId="LiveId" clId="{175C91D3-145B-44FE-8F6B-AAC9243AC02F}" dt="2019-06-07T22:38:42.030" v="91" actId="2696"/>
      <pc:docMkLst>
        <pc:docMk/>
      </pc:docMkLst>
      <pc:sldChg chg="del">
        <pc:chgData name="sun above" userId="af778d66278731e4" providerId="LiveId" clId="{175C91D3-145B-44FE-8F6B-AAC9243AC02F}" dt="2019-06-07T22:38:41.402" v="56" actId="2696"/>
        <pc:sldMkLst>
          <pc:docMk/>
          <pc:sldMk cId="1879374197" sldId="274"/>
        </pc:sldMkLst>
      </pc:sldChg>
      <pc:sldChg chg="del">
        <pc:chgData name="sun above" userId="af778d66278731e4" providerId="LiveId" clId="{175C91D3-145B-44FE-8F6B-AAC9243AC02F}" dt="2019-06-07T22:38:41.959" v="85" actId="2696"/>
        <pc:sldMkLst>
          <pc:docMk/>
          <pc:sldMk cId="1950938486" sldId="408"/>
        </pc:sldMkLst>
      </pc:sldChg>
      <pc:sldChg chg="del">
        <pc:chgData name="sun above" userId="af778d66278731e4" providerId="LiveId" clId="{175C91D3-145B-44FE-8F6B-AAC9243AC02F}" dt="2019-06-07T22:38:41.987" v="87" actId="2696"/>
        <pc:sldMkLst>
          <pc:docMk/>
          <pc:sldMk cId="2072741499" sldId="410"/>
        </pc:sldMkLst>
      </pc:sldChg>
      <pc:sldChg chg="del">
        <pc:chgData name="sun above" userId="af778d66278731e4" providerId="LiveId" clId="{175C91D3-145B-44FE-8F6B-AAC9243AC02F}" dt="2019-06-07T22:38:41.972" v="86" actId="2696"/>
        <pc:sldMkLst>
          <pc:docMk/>
          <pc:sldMk cId="465067073" sldId="411"/>
        </pc:sldMkLst>
      </pc:sldChg>
      <pc:sldChg chg="del">
        <pc:chgData name="sun above" userId="af778d66278731e4" providerId="LiveId" clId="{175C91D3-145B-44FE-8F6B-AAC9243AC02F}" dt="2019-06-07T22:38:41.931" v="83" actId="2696"/>
        <pc:sldMkLst>
          <pc:docMk/>
          <pc:sldMk cId="1042791351" sldId="423"/>
        </pc:sldMkLst>
      </pc:sldChg>
      <pc:sldChg chg="del">
        <pc:chgData name="sun above" userId="af778d66278731e4" providerId="LiveId" clId="{175C91D3-145B-44FE-8F6B-AAC9243AC02F}" dt="2019-06-07T22:38:41.943" v="84" actId="2696"/>
        <pc:sldMkLst>
          <pc:docMk/>
          <pc:sldMk cId="3339632508" sldId="424"/>
        </pc:sldMkLst>
      </pc:sldChg>
      <pc:sldChg chg="del">
        <pc:chgData name="sun above" userId="af778d66278731e4" providerId="LiveId" clId="{175C91D3-145B-44FE-8F6B-AAC9243AC02F}" dt="2019-06-07T22:38:42.022" v="90" actId="2696"/>
        <pc:sldMkLst>
          <pc:docMk/>
          <pc:sldMk cId="3926323748" sldId="428"/>
        </pc:sldMkLst>
      </pc:sldChg>
      <pc:sldChg chg="del">
        <pc:chgData name="sun above" userId="af778d66278731e4" providerId="LiveId" clId="{175C91D3-145B-44FE-8F6B-AAC9243AC02F}" dt="2019-06-07T22:38:41.361" v="54" actId="2696"/>
        <pc:sldMkLst>
          <pc:docMk/>
          <pc:sldMk cId="3044144172" sldId="430"/>
        </pc:sldMkLst>
      </pc:sldChg>
      <pc:sldChg chg="del">
        <pc:chgData name="sun above" userId="af778d66278731e4" providerId="LiveId" clId="{175C91D3-145B-44FE-8F6B-AAC9243AC02F}" dt="2019-06-07T22:38:40.570" v="19" actId="2696"/>
        <pc:sldMkLst>
          <pc:docMk/>
          <pc:sldMk cId="2152696891" sldId="444"/>
        </pc:sldMkLst>
      </pc:sldChg>
      <pc:sldChg chg="modSp">
        <pc:chgData name="sun above" userId="af778d66278731e4" providerId="LiveId" clId="{175C91D3-145B-44FE-8F6B-AAC9243AC02F}" dt="2019-06-07T22:36:08.298" v="12" actId="20577"/>
        <pc:sldMkLst>
          <pc:docMk/>
          <pc:sldMk cId="92433105" sldId="471"/>
        </pc:sldMkLst>
        <pc:spChg chg="mod">
          <ac:chgData name="sun above" userId="af778d66278731e4" providerId="LiveId" clId="{175C91D3-145B-44FE-8F6B-AAC9243AC02F}" dt="2019-06-07T22:36:08.298" v="12" actId="20577"/>
          <ac:spMkLst>
            <pc:docMk/>
            <pc:sldMk cId="92433105" sldId="471"/>
            <ac:spMk id="3" creationId="{00000000-0000-0000-0000-000000000000}"/>
          </ac:spMkLst>
        </pc:spChg>
      </pc:sldChg>
      <pc:sldChg chg="modSp">
        <pc:chgData name="sun above" userId="af778d66278731e4" providerId="LiveId" clId="{175C91D3-145B-44FE-8F6B-AAC9243AC02F}" dt="2019-06-07T22:37:27.898" v="18" actId="6549"/>
        <pc:sldMkLst>
          <pc:docMk/>
          <pc:sldMk cId="12368278" sldId="494"/>
        </pc:sldMkLst>
        <pc:spChg chg="mod">
          <ac:chgData name="sun above" userId="af778d66278731e4" providerId="LiveId" clId="{175C91D3-145B-44FE-8F6B-AAC9243AC02F}" dt="2019-06-07T22:37:27.898" v="18" actId="6549"/>
          <ac:spMkLst>
            <pc:docMk/>
            <pc:sldMk cId="12368278" sldId="494"/>
            <ac:spMk id="3" creationId="{00000000-0000-0000-0000-000000000000}"/>
          </ac:spMkLst>
        </pc:spChg>
      </pc:sldChg>
      <pc:sldChg chg="del">
        <pc:chgData name="sun above" userId="af778d66278731e4" providerId="LiveId" clId="{175C91D3-145B-44FE-8F6B-AAC9243AC02F}" dt="2019-06-07T22:34:42.057" v="0" actId="2696"/>
        <pc:sldMkLst>
          <pc:docMk/>
          <pc:sldMk cId="1195754842" sldId="512"/>
        </pc:sldMkLst>
      </pc:sldChg>
      <pc:sldChg chg="del">
        <pc:chgData name="sun above" userId="af778d66278731e4" providerId="LiveId" clId="{175C91D3-145B-44FE-8F6B-AAC9243AC02F}" dt="2019-06-07T22:34:42.075" v="1" actId="2696"/>
        <pc:sldMkLst>
          <pc:docMk/>
          <pc:sldMk cId="1093231412" sldId="513"/>
        </pc:sldMkLst>
      </pc:sldChg>
      <pc:sldChg chg="del">
        <pc:chgData name="sun above" userId="af778d66278731e4" providerId="LiveId" clId="{175C91D3-145B-44FE-8F6B-AAC9243AC02F}" dt="2019-06-07T22:34:42.090" v="2" actId="2696"/>
        <pc:sldMkLst>
          <pc:docMk/>
          <pc:sldMk cId="3016745829" sldId="514"/>
        </pc:sldMkLst>
      </pc:sldChg>
      <pc:sldChg chg="del">
        <pc:chgData name="sun above" userId="af778d66278731e4" providerId="LiveId" clId="{175C91D3-145B-44FE-8F6B-AAC9243AC02F}" dt="2019-06-07T22:34:42.101" v="3" actId="2696"/>
        <pc:sldMkLst>
          <pc:docMk/>
          <pc:sldMk cId="3627871774" sldId="515"/>
        </pc:sldMkLst>
      </pc:sldChg>
      <pc:sldChg chg="del">
        <pc:chgData name="sun above" userId="af778d66278731e4" providerId="LiveId" clId="{175C91D3-145B-44FE-8F6B-AAC9243AC02F}" dt="2019-06-07T22:38:40.730" v="23" actId="2696"/>
        <pc:sldMkLst>
          <pc:docMk/>
          <pc:sldMk cId="100412419" sldId="534"/>
        </pc:sldMkLst>
      </pc:sldChg>
      <pc:sldChg chg="del">
        <pc:chgData name="sun above" userId="af778d66278731e4" providerId="LiveId" clId="{175C91D3-145B-44FE-8F6B-AAC9243AC02F}" dt="2019-06-07T22:38:40.760" v="24" actId="2696"/>
        <pc:sldMkLst>
          <pc:docMk/>
          <pc:sldMk cId="3878775265" sldId="537"/>
        </pc:sldMkLst>
      </pc:sldChg>
      <pc:sldChg chg="del">
        <pc:chgData name="sun above" userId="af778d66278731e4" providerId="LiveId" clId="{175C91D3-145B-44FE-8F6B-AAC9243AC02F}" dt="2019-06-07T22:38:40.811" v="26" actId="2696"/>
        <pc:sldMkLst>
          <pc:docMk/>
          <pc:sldMk cId="1842986700" sldId="540"/>
        </pc:sldMkLst>
      </pc:sldChg>
      <pc:sldChg chg="del">
        <pc:chgData name="sun above" userId="af778d66278731e4" providerId="LiveId" clId="{175C91D3-145B-44FE-8F6B-AAC9243AC02F}" dt="2019-06-07T22:38:40.834" v="27" actId="2696"/>
        <pc:sldMkLst>
          <pc:docMk/>
          <pc:sldMk cId="3308730091" sldId="541"/>
        </pc:sldMkLst>
      </pc:sldChg>
      <pc:sldChg chg="del">
        <pc:chgData name="sun above" userId="af778d66278731e4" providerId="LiveId" clId="{175C91D3-145B-44FE-8F6B-AAC9243AC02F}" dt="2019-06-07T22:38:40.861" v="28" actId="2696"/>
        <pc:sldMkLst>
          <pc:docMk/>
          <pc:sldMk cId="169438914" sldId="542"/>
        </pc:sldMkLst>
      </pc:sldChg>
      <pc:sldChg chg="del">
        <pc:chgData name="sun above" userId="af778d66278731e4" providerId="LiveId" clId="{175C91D3-145B-44FE-8F6B-AAC9243AC02F}" dt="2019-06-07T22:38:40.895" v="30" actId="2696"/>
        <pc:sldMkLst>
          <pc:docMk/>
          <pc:sldMk cId="3732676921" sldId="543"/>
        </pc:sldMkLst>
      </pc:sldChg>
      <pc:sldChg chg="del">
        <pc:chgData name="sun above" userId="af778d66278731e4" providerId="LiveId" clId="{175C91D3-145B-44FE-8F6B-AAC9243AC02F}" dt="2019-06-07T22:38:40.586" v="20" actId="2696"/>
        <pc:sldMkLst>
          <pc:docMk/>
          <pc:sldMk cId="1370227318" sldId="544"/>
        </pc:sldMkLst>
      </pc:sldChg>
      <pc:sldChg chg="del">
        <pc:chgData name="sun above" userId="af778d66278731e4" providerId="LiveId" clId="{175C91D3-145B-44FE-8F6B-AAC9243AC02F}" dt="2019-06-07T22:38:40.786" v="25" actId="2696"/>
        <pc:sldMkLst>
          <pc:docMk/>
          <pc:sldMk cId="1456578514" sldId="545"/>
        </pc:sldMkLst>
      </pc:sldChg>
      <pc:sldChg chg="del">
        <pc:chgData name="sun above" userId="af778d66278731e4" providerId="LiveId" clId="{175C91D3-145B-44FE-8F6B-AAC9243AC02F}" dt="2019-06-07T22:38:40.634" v="21" actId="2696"/>
        <pc:sldMkLst>
          <pc:docMk/>
          <pc:sldMk cId="407972831" sldId="546"/>
        </pc:sldMkLst>
      </pc:sldChg>
      <pc:sldChg chg="del">
        <pc:chgData name="sun above" userId="af778d66278731e4" providerId="LiveId" clId="{175C91D3-145B-44FE-8F6B-AAC9243AC02F}" dt="2019-06-07T22:38:40.882" v="29" actId="2696"/>
        <pc:sldMkLst>
          <pc:docMk/>
          <pc:sldMk cId="1316687960" sldId="547"/>
        </pc:sldMkLst>
      </pc:sldChg>
      <pc:sldChg chg="del">
        <pc:chgData name="sun above" userId="af778d66278731e4" providerId="LiveId" clId="{175C91D3-145B-44FE-8F6B-AAC9243AC02F}" dt="2019-06-07T22:38:40.905" v="31" actId="2696"/>
        <pc:sldMkLst>
          <pc:docMk/>
          <pc:sldMk cId="1461229501" sldId="548"/>
        </pc:sldMkLst>
      </pc:sldChg>
      <pc:sldChg chg="del">
        <pc:chgData name="sun above" userId="af778d66278731e4" providerId="LiveId" clId="{175C91D3-145B-44FE-8F6B-AAC9243AC02F}" dt="2019-06-07T22:38:40.918" v="32" actId="2696"/>
        <pc:sldMkLst>
          <pc:docMk/>
          <pc:sldMk cId="3901606438" sldId="549"/>
        </pc:sldMkLst>
      </pc:sldChg>
      <pc:sldChg chg="del">
        <pc:chgData name="sun above" userId="af778d66278731e4" providerId="LiveId" clId="{175C91D3-145B-44FE-8F6B-AAC9243AC02F}" dt="2019-06-07T22:38:41.071" v="38" actId="2696"/>
        <pc:sldMkLst>
          <pc:docMk/>
          <pc:sldMk cId="334797484" sldId="550"/>
        </pc:sldMkLst>
      </pc:sldChg>
      <pc:sldChg chg="del">
        <pc:chgData name="sun above" userId="af778d66278731e4" providerId="LiveId" clId="{175C91D3-145B-44FE-8F6B-AAC9243AC02F}" dt="2019-06-07T22:38:40.944" v="33" actId="2696"/>
        <pc:sldMkLst>
          <pc:docMk/>
          <pc:sldMk cId="3117384513" sldId="551"/>
        </pc:sldMkLst>
      </pc:sldChg>
      <pc:sldChg chg="del">
        <pc:chgData name="sun above" userId="af778d66278731e4" providerId="LiveId" clId="{175C91D3-145B-44FE-8F6B-AAC9243AC02F}" dt="2019-06-07T22:38:41.031" v="36" actId="2696"/>
        <pc:sldMkLst>
          <pc:docMk/>
          <pc:sldMk cId="3565396724" sldId="559"/>
        </pc:sldMkLst>
      </pc:sldChg>
      <pc:sldChg chg="del">
        <pc:chgData name="sun above" userId="af778d66278731e4" providerId="LiveId" clId="{175C91D3-145B-44FE-8F6B-AAC9243AC02F}" dt="2019-06-07T22:38:40.671" v="22" actId="2696"/>
        <pc:sldMkLst>
          <pc:docMk/>
          <pc:sldMk cId="601971208" sldId="560"/>
        </pc:sldMkLst>
      </pc:sldChg>
      <pc:sldChg chg="del">
        <pc:chgData name="sun above" userId="af778d66278731e4" providerId="LiveId" clId="{175C91D3-145B-44FE-8F6B-AAC9243AC02F}" dt="2019-06-07T22:38:41.006" v="35" actId="2696"/>
        <pc:sldMkLst>
          <pc:docMk/>
          <pc:sldMk cId="1000390200" sldId="561"/>
        </pc:sldMkLst>
      </pc:sldChg>
      <pc:sldChg chg="del">
        <pc:chgData name="sun above" userId="af778d66278731e4" providerId="LiveId" clId="{175C91D3-145B-44FE-8F6B-AAC9243AC02F}" dt="2019-06-07T22:38:41.096" v="40" actId="2696"/>
        <pc:sldMkLst>
          <pc:docMk/>
          <pc:sldMk cId="3151703748" sldId="562"/>
        </pc:sldMkLst>
      </pc:sldChg>
      <pc:sldChg chg="del">
        <pc:chgData name="sun above" userId="af778d66278731e4" providerId="LiveId" clId="{175C91D3-145B-44FE-8F6B-AAC9243AC02F}" dt="2019-06-07T22:38:41.105" v="41" actId="2696"/>
        <pc:sldMkLst>
          <pc:docMk/>
          <pc:sldMk cId="778764452" sldId="563"/>
        </pc:sldMkLst>
      </pc:sldChg>
      <pc:sldChg chg="del">
        <pc:chgData name="sun above" userId="af778d66278731e4" providerId="LiveId" clId="{175C91D3-145B-44FE-8F6B-AAC9243AC02F}" dt="2019-06-07T22:38:41.083" v="39" actId="2696"/>
        <pc:sldMkLst>
          <pc:docMk/>
          <pc:sldMk cId="614433417" sldId="564"/>
        </pc:sldMkLst>
      </pc:sldChg>
      <pc:sldChg chg="del">
        <pc:chgData name="sun above" userId="af778d66278731e4" providerId="LiveId" clId="{175C91D3-145B-44FE-8F6B-AAC9243AC02F}" dt="2019-06-07T22:38:40.961" v="34" actId="2696"/>
        <pc:sldMkLst>
          <pc:docMk/>
          <pc:sldMk cId="2556488211" sldId="565"/>
        </pc:sldMkLst>
      </pc:sldChg>
      <pc:sldChg chg="del">
        <pc:chgData name="sun above" userId="af778d66278731e4" providerId="LiveId" clId="{175C91D3-145B-44FE-8F6B-AAC9243AC02F}" dt="2019-06-07T22:38:41.116" v="42" actId="2696"/>
        <pc:sldMkLst>
          <pc:docMk/>
          <pc:sldMk cId="849743991" sldId="567"/>
        </pc:sldMkLst>
      </pc:sldChg>
      <pc:sldChg chg="del">
        <pc:chgData name="sun above" userId="af778d66278731e4" providerId="LiveId" clId="{175C91D3-145B-44FE-8F6B-AAC9243AC02F}" dt="2019-06-07T22:38:42.011" v="89" actId="2696"/>
        <pc:sldMkLst>
          <pc:docMk/>
          <pc:sldMk cId="33479551" sldId="568"/>
        </pc:sldMkLst>
      </pc:sldChg>
      <pc:sldChg chg="del">
        <pc:chgData name="sun above" userId="af778d66278731e4" providerId="LiveId" clId="{175C91D3-145B-44FE-8F6B-AAC9243AC02F}" dt="2019-06-07T22:38:41.146" v="44" actId="2696"/>
        <pc:sldMkLst>
          <pc:docMk/>
          <pc:sldMk cId="1188458480" sldId="569"/>
        </pc:sldMkLst>
      </pc:sldChg>
      <pc:sldChg chg="del">
        <pc:chgData name="sun above" userId="af778d66278731e4" providerId="LiveId" clId="{175C91D3-145B-44FE-8F6B-AAC9243AC02F}" dt="2019-06-07T22:38:41.173" v="46" actId="2696"/>
        <pc:sldMkLst>
          <pc:docMk/>
          <pc:sldMk cId="2921964799" sldId="570"/>
        </pc:sldMkLst>
      </pc:sldChg>
      <pc:sldChg chg="del">
        <pc:chgData name="sun above" userId="af778d66278731e4" providerId="LiveId" clId="{175C91D3-145B-44FE-8F6B-AAC9243AC02F}" dt="2019-06-07T22:38:41.187" v="47" actId="2696"/>
        <pc:sldMkLst>
          <pc:docMk/>
          <pc:sldMk cId="3660289017" sldId="571"/>
        </pc:sldMkLst>
      </pc:sldChg>
      <pc:sldChg chg="del">
        <pc:chgData name="sun above" userId="af778d66278731e4" providerId="LiveId" clId="{175C91D3-145B-44FE-8F6B-AAC9243AC02F}" dt="2019-06-07T22:38:41.294" v="50" actId="2696"/>
        <pc:sldMkLst>
          <pc:docMk/>
          <pc:sldMk cId="995550992" sldId="572"/>
        </pc:sldMkLst>
      </pc:sldChg>
      <pc:sldChg chg="del">
        <pc:chgData name="sun above" userId="af778d66278731e4" providerId="LiveId" clId="{175C91D3-145B-44FE-8F6B-AAC9243AC02F}" dt="2019-06-07T22:38:41.303" v="51" actId="2696"/>
        <pc:sldMkLst>
          <pc:docMk/>
          <pc:sldMk cId="973726226" sldId="573"/>
        </pc:sldMkLst>
      </pc:sldChg>
      <pc:sldChg chg="del">
        <pc:chgData name="sun above" userId="af778d66278731e4" providerId="LiveId" clId="{175C91D3-145B-44FE-8F6B-AAC9243AC02F}" dt="2019-06-07T22:38:41.159" v="45" actId="2696"/>
        <pc:sldMkLst>
          <pc:docMk/>
          <pc:sldMk cId="3977813073" sldId="574"/>
        </pc:sldMkLst>
      </pc:sldChg>
      <pc:sldChg chg="del">
        <pc:chgData name="sun above" userId="af778d66278731e4" providerId="LiveId" clId="{175C91D3-145B-44FE-8F6B-AAC9243AC02F}" dt="2019-06-07T22:38:41.132" v="43" actId="2696"/>
        <pc:sldMkLst>
          <pc:docMk/>
          <pc:sldMk cId="1330976581" sldId="576"/>
        </pc:sldMkLst>
      </pc:sldChg>
      <pc:sldChg chg="del">
        <pc:chgData name="sun above" userId="af778d66278731e4" providerId="LiveId" clId="{175C91D3-145B-44FE-8F6B-AAC9243AC02F}" dt="2019-06-07T22:38:41.204" v="48" actId="2696"/>
        <pc:sldMkLst>
          <pc:docMk/>
          <pc:sldMk cId="3392344699" sldId="577"/>
        </pc:sldMkLst>
      </pc:sldChg>
      <pc:sldChg chg="del">
        <pc:chgData name="sun above" userId="af778d66278731e4" providerId="LiveId" clId="{175C91D3-145B-44FE-8F6B-AAC9243AC02F}" dt="2019-06-07T22:38:41.274" v="49" actId="2696"/>
        <pc:sldMkLst>
          <pc:docMk/>
          <pc:sldMk cId="737620701" sldId="578"/>
        </pc:sldMkLst>
      </pc:sldChg>
      <pc:sldChg chg="del">
        <pc:chgData name="sun above" userId="af778d66278731e4" providerId="LiveId" clId="{175C91D3-145B-44FE-8F6B-AAC9243AC02F}" dt="2019-06-07T22:38:41.047" v="37" actId="2696"/>
        <pc:sldMkLst>
          <pc:docMk/>
          <pc:sldMk cId="781399814" sldId="579"/>
        </pc:sldMkLst>
      </pc:sldChg>
      <pc:sldChg chg="del">
        <pc:chgData name="sun above" userId="af778d66278731e4" providerId="LiveId" clId="{175C91D3-145B-44FE-8F6B-AAC9243AC02F}" dt="2019-06-07T22:38:41.415" v="57" actId="2696"/>
        <pc:sldMkLst>
          <pc:docMk/>
          <pc:sldMk cId="3592243154" sldId="590"/>
        </pc:sldMkLst>
      </pc:sldChg>
      <pc:sldChg chg="del">
        <pc:chgData name="sun above" userId="af778d66278731e4" providerId="LiveId" clId="{175C91D3-145B-44FE-8F6B-AAC9243AC02F}" dt="2019-06-07T22:38:41.553" v="64" actId="2696"/>
        <pc:sldMkLst>
          <pc:docMk/>
          <pc:sldMk cId="2189418658" sldId="592"/>
        </pc:sldMkLst>
      </pc:sldChg>
      <pc:sldChg chg="del">
        <pc:chgData name="sun above" userId="af778d66278731e4" providerId="LiveId" clId="{175C91D3-145B-44FE-8F6B-AAC9243AC02F}" dt="2019-06-07T22:38:41.567" v="65" actId="2696"/>
        <pc:sldMkLst>
          <pc:docMk/>
          <pc:sldMk cId="355845170" sldId="593"/>
        </pc:sldMkLst>
      </pc:sldChg>
      <pc:sldChg chg="del">
        <pc:chgData name="sun above" userId="af778d66278731e4" providerId="LiveId" clId="{175C91D3-145B-44FE-8F6B-AAC9243AC02F}" dt="2019-06-07T22:38:41.581" v="66" actId="2696"/>
        <pc:sldMkLst>
          <pc:docMk/>
          <pc:sldMk cId="460506605" sldId="594"/>
        </pc:sldMkLst>
      </pc:sldChg>
      <pc:sldChg chg="del">
        <pc:chgData name="sun above" userId="af778d66278731e4" providerId="LiveId" clId="{175C91D3-145B-44FE-8F6B-AAC9243AC02F}" dt="2019-06-07T22:38:41.617" v="68" actId="2696"/>
        <pc:sldMkLst>
          <pc:docMk/>
          <pc:sldMk cId="2948253375" sldId="595"/>
        </pc:sldMkLst>
      </pc:sldChg>
      <pc:sldChg chg="del">
        <pc:chgData name="sun above" userId="af778d66278731e4" providerId="LiveId" clId="{175C91D3-145B-44FE-8F6B-AAC9243AC02F}" dt="2019-06-07T22:38:41.540" v="63" actId="2696"/>
        <pc:sldMkLst>
          <pc:docMk/>
          <pc:sldMk cId="449380294" sldId="596"/>
        </pc:sldMkLst>
      </pc:sldChg>
      <pc:sldChg chg="del">
        <pc:chgData name="sun above" userId="af778d66278731e4" providerId="LiveId" clId="{175C91D3-145B-44FE-8F6B-AAC9243AC02F}" dt="2019-06-07T22:38:41.600" v="67" actId="2696"/>
        <pc:sldMkLst>
          <pc:docMk/>
          <pc:sldMk cId="1052787752" sldId="597"/>
        </pc:sldMkLst>
      </pc:sldChg>
      <pc:sldChg chg="del">
        <pc:chgData name="sun above" userId="af778d66278731e4" providerId="LiveId" clId="{175C91D3-145B-44FE-8F6B-AAC9243AC02F}" dt="2019-06-07T22:38:41.634" v="69" actId="2696"/>
        <pc:sldMkLst>
          <pc:docMk/>
          <pc:sldMk cId="4129546056" sldId="598"/>
        </pc:sldMkLst>
      </pc:sldChg>
      <pc:sldChg chg="del">
        <pc:chgData name="sun above" userId="af778d66278731e4" providerId="LiveId" clId="{175C91D3-145B-44FE-8F6B-AAC9243AC02F}" dt="2019-06-07T22:38:41.667" v="71" actId="2696"/>
        <pc:sldMkLst>
          <pc:docMk/>
          <pc:sldMk cId="873342216" sldId="599"/>
        </pc:sldMkLst>
      </pc:sldChg>
      <pc:sldChg chg="del">
        <pc:chgData name="sun above" userId="af778d66278731e4" providerId="LiveId" clId="{175C91D3-145B-44FE-8F6B-AAC9243AC02F}" dt="2019-06-07T22:38:41.695" v="73" actId="2696"/>
        <pc:sldMkLst>
          <pc:docMk/>
          <pc:sldMk cId="2773943083" sldId="600"/>
        </pc:sldMkLst>
      </pc:sldChg>
      <pc:sldChg chg="del">
        <pc:chgData name="sun above" userId="af778d66278731e4" providerId="LiveId" clId="{175C91D3-145B-44FE-8F6B-AAC9243AC02F}" dt="2019-06-07T22:38:41.714" v="74" actId="2696"/>
        <pc:sldMkLst>
          <pc:docMk/>
          <pc:sldMk cId="1217044655" sldId="601"/>
        </pc:sldMkLst>
      </pc:sldChg>
      <pc:sldChg chg="del">
        <pc:chgData name="sun above" userId="af778d66278731e4" providerId="LiveId" clId="{175C91D3-145B-44FE-8F6B-AAC9243AC02F}" dt="2019-06-07T22:38:41.680" v="72" actId="2696"/>
        <pc:sldMkLst>
          <pc:docMk/>
          <pc:sldMk cId="4210296354" sldId="602"/>
        </pc:sldMkLst>
      </pc:sldChg>
      <pc:sldChg chg="del">
        <pc:chgData name="sun above" userId="af778d66278731e4" providerId="LiveId" clId="{175C91D3-145B-44FE-8F6B-AAC9243AC02F}" dt="2019-06-07T22:38:41.434" v="58" actId="2696"/>
        <pc:sldMkLst>
          <pc:docMk/>
          <pc:sldMk cId="3416923179" sldId="603"/>
        </pc:sldMkLst>
      </pc:sldChg>
      <pc:sldChg chg="del">
        <pc:chgData name="sun above" userId="af778d66278731e4" providerId="LiveId" clId="{175C91D3-145B-44FE-8F6B-AAC9243AC02F}" dt="2019-06-07T22:38:41.734" v="75" actId="2696"/>
        <pc:sldMkLst>
          <pc:docMk/>
          <pc:sldMk cId="1214001875" sldId="604"/>
        </pc:sldMkLst>
      </pc:sldChg>
      <pc:sldChg chg="del">
        <pc:chgData name="sun above" userId="af778d66278731e4" providerId="LiveId" clId="{175C91D3-145B-44FE-8F6B-AAC9243AC02F}" dt="2019-06-07T22:38:41.757" v="76" actId="2696"/>
        <pc:sldMkLst>
          <pc:docMk/>
          <pc:sldMk cId="332661995" sldId="607"/>
        </pc:sldMkLst>
      </pc:sldChg>
      <pc:sldChg chg="del">
        <pc:chgData name="sun above" userId="af778d66278731e4" providerId="LiveId" clId="{175C91D3-145B-44FE-8F6B-AAC9243AC02F}" dt="2019-06-07T22:38:41.520" v="62" actId="2696"/>
        <pc:sldMkLst>
          <pc:docMk/>
          <pc:sldMk cId="2358722887" sldId="608"/>
        </pc:sldMkLst>
      </pc:sldChg>
      <pc:sldChg chg="del">
        <pc:chgData name="sun above" userId="af778d66278731e4" providerId="LiveId" clId="{175C91D3-145B-44FE-8F6B-AAC9243AC02F}" dt="2019-06-07T22:38:41.377" v="55" actId="2696"/>
        <pc:sldMkLst>
          <pc:docMk/>
          <pc:sldMk cId="4089100928" sldId="616"/>
        </pc:sldMkLst>
      </pc:sldChg>
      <pc:sldChg chg="del">
        <pc:chgData name="sun above" userId="af778d66278731e4" providerId="LiveId" clId="{175C91D3-145B-44FE-8F6B-AAC9243AC02F}" dt="2019-06-07T22:38:41.342" v="53" actId="2696"/>
        <pc:sldMkLst>
          <pc:docMk/>
          <pc:sldMk cId="1879923379" sldId="618"/>
        </pc:sldMkLst>
      </pc:sldChg>
      <pc:sldChg chg="del">
        <pc:chgData name="sun above" userId="af778d66278731e4" providerId="LiveId" clId="{175C91D3-145B-44FE-8F6B-AAC9243AC02F}" dt="2019-06-07T22:38:41.476" v="60" actId="2696"/>
        <pc:sldMkLst>
          <pc:docMk/>
          <pc:sldMk cId="4147473265" sldId="622"/>
        </pc:sldMkLst>
      </pc:sldChg>
      <pc:sldChg chg="del">
        <pc:chgData name="sun above" userId="af778d66278731e4" providerId="LiveId" clId="{175C91D3-145B-44FE-8F6B-AAC9243AC02F}" dt="2019-06-07T22:38:41.457" v="59" actId="2696"/>
        <pc:sldMkLst>
          <pc:docMk/>
          <pc:sldMk cId="588139403" sldId="623"/>
        </pc:sldMkLst>
      </pc:sldChg>
      <pc:sldChg chg="del">
        <pc:chgData name="sun above" userId="af778d66278731e4" providerId="LiveId" clId="{175C91D3-145B-44FE-8F6B-AAC9243AC02F}" dt="2019-06-07T22:38:41.798" v="77" actId="2696"/>
        <pc:sldMkLst>
          <pc:docMk/>
          <pc:sldMk cId="1313736956" sldId="624"/>
        </pc:sldMkLst>
      </pc:sldChg>
      <pc:sldChg chg="del">
        <pc:chgData name="sun above" userId="af778d66278731e4" providerId="LiveId" clId="{175C91D3-145B-44FE-8F6B-AAC9243AC02F}" dt="2019-06-07T22:38:41.500" v="61" actId="2696"/>
        <pc:sldMkLst>
          <pc:docMk/>
          <pc:sldMk cId="4138277170" sldId="627"/>
        </pc:sldMkLst>
      </pc:sldChg>
      <pc:sldChg chg="del">
        <pc:chgData name="sun above" userId="af778d66278731e4" providerId="LiveId" clId="{175C91D3-145B-44FE-8F6B-AAC9243AC02F}" dt="2019-06-07T22:38:42.030" v="91" actId="2696"/>
        <pc:sldMkLst>
          <pc:docMk/>
          <pc:sldMk cId="934857668" sldId="638"/>
        </pc:sldMkLst>
      </pc:sldChg>
      <pc:sldChg chg="del">
        <pc:chgData name="sun above" userId="af778d66278731e4" providerId="LiveId" clId="{175C91D3-145B-44FE-8F6B-AAC9243AC02F}" dt="2019-06-07T22:38:41.868" v="79" actId="2696"/>
        <pc:sldMkLst>
          <pc:docMk/>
          <pc:sldMk cId="1891767439" sldId="642"/>
        </pc:sldMkLst>
      </pc:sldChg>
      <pc:sldChg chg="del">
        <pc:chgData name="sun above" userId="af778d66278731e4" providerId="LiveId" clId="{175C91D3-145B-44FE-8F6B-AAC9243AC02F}" dt="2019-06-07T22:38:41.846" v="78" actId="2696"/>
        <pc:sldMkLst>
          <pc:docMk/>
          <pc:sldMk cId="1470812227" sldId="643"/>
        </pc:sldMkLst>
      </pc:sldChg>
      <pc:sldChg chg="del">
        <pc:chgData name="sun above" userId="af778d66278731e4" providerId="LiveId" clId="{175C91D3-145B-44FE-8F6B-AAC9243AC02F}" dt="2019-06-07T22:38:41.902" v="81" actId="2696"/>
        <pc:sldMkLst>
          <pc:docMk/>
          <pc:sldMk cId="3539947089" sldId="644"/>
        </pc:sldMkLst>
      </pc:sldChg>
      <pc:sldChg chg="del">
        <pc:chgData name="sun above" userId="af778d66278731e4" providerId="LiveId" clId="{175C91D3-145B-44FE-8F6B-AAC9243AC02F}" dt="2019-06-07T22:38:41.313" v="52" actId="2696"/>
        <pc:sldMkLst>
          <pc:docMk/>
          <pc:sldMk cId="2845503754" sldId="646"/>
        </pc:sldMkLst>
      </pc:sldChg>
      <pc:sldChg chg="del">
        <pc:chgData name="sun above" userId="af778d66278731e4" providerId="LiveId" clId="{175C91D3-145B-44FE-8F6B-AAC9243AC02F}" dt="2019-06-07T22:38:41.916" v="82" actId="2696"/>
        <pc:sldMkLst>
          <pc:docMk/>
          <pc:sldMk cId="2901263307" sldId="647"/>
        </pc:sldMkLst>
      </pc:sldChg>
      <pc:sldChg chg="del">
        <pc:chgData name="sun above" userId="af778d66278731e4" providerId="LiveId" clId="{175C91D3-145B-44FE-8F6B-AAC9243AC02F}" dt="2019-06-07T22:38:41.892" v="80" actId="2696"/>
        <pc:sldMkLst>
          <pc:docMk/>
          <pc:sldMk cId="2007277059" sldId="649"/>
        </pc:sldMkLst>
      </pc:sldChg>
      <pc:sldChg chg="del">
        <pc:chgData name="sun above" userId="af778d66278731e4" providerId="LiveId" clId="{175C91D3-145B-44FE-8F6B-AAC9243AC02F}" dt="2019-06-07T22:38:41.648" v="70" actId="2696"/>
        <pc:sldMkLst>
          <pc:docMk/>
          <pc:sldMk cId="2264752151" sldId="682"/>
        </pc:sldMkLst>
      </pc:sldChg>
      <pc:sldChg chg="del">
        <pc:chgData name="sun above" userId="af778d66278731e4" providerId="LiveId" clId="{175C91D3-145B-44FE-8F6B-AAC9243AC02F}" dt="2019-06-07T22:38:41.996" v="88" actId="2696"/>
        <pc:sldMkLst>
          <pc:docMk/>
          <pc:sldMk cId="2982006793" sldId="6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0456C2F-1F67-44A5-80B0-9C3A6CA33C82}" type="datetimeFigureOut">
              <a:rPr lang="en-US" smtClean="0"/>
              <a:t>7/11/2019</a:t>
            </a:fld>
            <a:endParaRPr 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89A83-68FF-415A-9A02-55B4D0C3D054}" type="slidenum">
              <a:rPr lang="en-US" smtClean="0"/>
              <a:t>‹#›</a:t>
            </a:fld>
            <a:endParaRPr lang="en-US"/>
          </a:p>
        </p:txBody>
      </p:sp>
    </p:spTree>
    <p:extLst>
      <p:ext uri="{BB962C8B-B14F-4D97-AF65-F5344CB8AC3E}">
        <p14:creationId xmlns:p14="http://schemas.microsoft.com/office/powerpoint/2010/main" val="417894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8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172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ctr"/>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endParaRPr lang="en-US" dirty="0"/>
          </a:p>
        </p:txBody>
      </p:sp>
      <p:sp>
        <p:nvSpPr>
          <p:cNvPr id="4" name="Date Placeholder 3"/>
          <p:cNvSpPr>
            <a:spLocks noGrp="1"/>
          </p:cNvSpPr>
          <p:nvPr>
            <p:ph type="dt" sz="half" idx="10"/>
          </p:nvPr>
        </p:nvSpPr>
        <p:spPr/>
        <p:txBody>
          <a:bodyPr/>
          <a:lstStyle/>
          <a:p>
            <a:fld id="{85626A1F-9715-4CA8-9871-CB6AA7D149A7}" type="datetime1">
              <a:rPr lang="ko-KR" altLang="en-US" smtClean="0"/>
              <a:t>2019-07-11</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5096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3E5FB3B7-B327-41AC-9445-48B4306BA867}" type="datetime1">
              <a:rPr lang="ko-KR" altLang="en-US" smtClean="0"/>
              <a:t>2019-07-11</a:t>
            </a:fld>
            <a:endParaRPr lang="en-US"/>
          </a:p>
        </p:txBody>
      </p:sp>
      <p:sp>
        <p:nvSpPr>
          <p:cNvPr id="4" name="Footer Placeholder 3"/>
          <p:cNvSpPr>
            <a:spLocks noGrp="1"/>
          </p:cNvSpPr>
          <p:nvPr>
            <p:ph type="ftr" sz="quarter" idx="11"/>
          </p:nvPr>
        </p:nvSpPr>
        <p:spPr>
          <a:xfrm>
            <a:off x="4070838" y="6356352"/>
            <a:ext cx="2022231" cy="365125"/>
          </a:xfrm>
        </p:spPr>
        <p:txBody>
          <a:bodyPr/>
          <a:lstStyle/>
          <a:p>
            <a:r>
              <a:rPr lang="ko-KR" altLang="en-US"/>
              <a:t>나비오 드론 제작 매뉴얼</a:t>
            </a:r>
            <a:endParaRPr lang="en-US"/>
          </a:p>
        </p:txBody>
      </p:sp>
      <p:sp>
        <p:nvSpPr>
          <p:cNvPr id="5" name="Slide Number Placeholder 4"/>
          <p:cNvSpPr>
            <a:spLocks noGrp="1"/>
          </p:cNvSpPr>
          <p:nvPr>
            <p:ph type="sldNum" sz="quarter" idx="12"/>
          </p:nvPr>
        </p:nvSpPr>
        <p:spPr/>
        <p:txBody>
          <a:bodyPr/>
          <a:lstStyle/>
          <a:p>
            <a:fld id="{AA0EB1BB-D2B3-481B-A5E1-F093F8D3CD29}" type="slidenum">
              <a:rPr lang="en-US" smtClean="0"/>
              <a:t>‹#›</a:t>
            </a:fld>
            <a:endParaRPr lang="en-US"/>
          </a:p>
        </p:txBody>
      </p:sp>
      <p:cxnSp>
        <p:nvCxnSpPr>
          <p:cNvPr id="6" name="Straight Connector 5">
            <a:extLst>
              <a:ext uri="{FF2B5EF4-FFF2-40B4-BE49-F238E27FC236}">
                <a16:creationId xmlns:a16="http://schemas.microsoft.com/office/drawing/2014/main" id="{518D6A25-815E-4725-BD14-51ED8BC9BD9F}"/>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49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1B110D-8B54-4975-9BB2-0B7397441105}" type="datetime1">
              <a:rPr lang="ko-KR" altLang="en-US" smtClean="0"/>
              <a:t>2019-07-11</a:t>
            </a:fld>
            <a:endParaRPr lang="en-US"/>
          </a:p>
        </p:txBody>
      </p:sp>
      <p:sp>
        <p:nvSpPr>
          <p:cNvPr id="3" name="Footer Placeholder 2"/>
          <p:cNvSpPr>
            <a:spLocks noGrp="1"/>
          </p:cNvSpPr>
          <p:nvPr>
            <p:ph type="ftr" sz="quarter" idx="11"/>
          </p:nvPr>
        </p:nvSpPr>
        <p:spPr/>
        <p:txBody>
          <a:bodyPr/>
          <a:lstStyle/>
          <a:p>
            <a:r>
              <a:rPr lang="ko-KR" altLang="en-US"/>
              <a:t>나비오 드론 제작 매뉴얼</a:t>
            </a:r>
            <a:endParaRPr lang="en-US"/>
          </a:p>
        </p:txBody>
      </p:sp>
      <p:sp>
        <p:nvSpPr>
          <p:cNvPr id="4" name="Slide Number Placeholder 3"/>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68727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3D33DC1B-45B3-4F76-B06C-C2782CFF4081}" type="datetime1">
              <a:rPr lang="ko-KR" altLang="en-US" smtClean="0"/>
              <a:t>2019-07-11</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4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1FEC86C-4D48-46D1-AF5B-539AAB06159B}" type="datetime1">
              <a:rPr lang="ko-KR" altLang="en-US" smtClean="0"/>
              <a:t>2019-07-11</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7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9"/>
            <a:ext cx="8543924" cy="1060184"/>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681038" y="2321634"/>
            <a:ext cx="8543925" cy="3892551"/>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E6AED00-C9E2-41E9-9B01-1A4C6D61FADD}" type="datetime1">
              <a:rPr lang="ko-KR" altLang="en-US" smtClean="0"/>
              <a:t>2019-07-11</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58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A9A884CD-7545-4557-A1CD-50AE192E9BB1}" type="datetime1">
              <a:rPr lang="ko-KR" altLang="en-US" smtClean="0"/>
              <a:t>2019-07-11</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67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DC4E3FE0-476C-461A-AE30-7E606E38763B}" type="datetime1">
              <a:rPr lang="ko-KR" altLang="en-US" smtClean="0"/>
              <a:t>2019-07-11</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74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087542"/>
            <a:ext cx="4210050" cy="5089421"/>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087542"/>
            <a:ext cx="4210050" cy="508942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A5425AB6-90B2-4CA9-817C-24C616A838EA}" type="datetime1">
              <a:rPr lang="ko-KR" altLang="en-US" smtClean="0"/>
              <a:t>2019-07-11</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1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8"/>
            <a:ext cx="4210050" cy="5025795"/>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151168"/>
            <a:ext cx="4210050" cy="5025795"/>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28CE6617-C5C2-4D84-AA11-91BAB58FDE5B}" type="datetime1">
              <a:rPr lang="ko-KR" altLang="en-US" smtClean="0"/>
              <a:t>2019-07-11</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49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68262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271588"/>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82329" y="2095500"/>
            <a:ext cx="4190702"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271588"/>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14913" y="2095500"/>
            <a:ext cx="4211340"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C7AD1B0-3EE0-4148-B0B4-48AF49BAC28C}" type="datetime1">
              <a:rPr lang="ko-KR" altLang="en-US" smtClean="0"/>
              <a:t>2019-07-11</a:t>
            </a:fld>
            <a:endParaRPr lang="en-US"/>
          </a:p>
        </p:txBody>
      </p:sp>
      <p:sp>
        <p:nvSpPr>
          <p:cNvPr id="8" name="Footer Placeholder 7"/>
          <p:cNvSpPr>
            <a:spLocks noGrp="1"/>
          </p:cNvSpPr>
          <p:nvPr>
            <p:ph type="ftr" sz="quarter" idx="11"/>
          </p:nvPr>
        </p:nvSpPr>
        <p:spPr/>
        <p:txBody>
          <a:bodyPr/>
          <a:lstStyle/>
          <a:p>
            <a:r>
              <a:rPr lang="ko-KR" altLang="en-US"/>
              <a:t>나비오 드론 제작 매뉴얼</a:t>
            </a:r>
            <a:endParaRPr lang="en-US"/>
          </a:p>
        </p:txBody>
      </p:sp>
      <p:sp>
        <p:nvSpPr>
          <p:cNvPr id="9" name="Slide Number Placeholder 8"/>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32725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8"/>
            <a:ext cx="8543925" cy="722414"/>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81038" y="1255271"/>
            <a:ext cx="8543925" cy="4921692"/>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681038" y="6356352"/>
            <a:ext cx="1162418" cy="365125"/>
          </a:xfrm>
          <a:prstGeom prst="rect">
            <a:avLst/>
          </a:prstGeom>
        </p:spPr>
        <p:txBody>
          <a:bodyPr vert="horz" lIns="91440" tIns="45720" rIns="91440" bIns="45720" rtlCol="0" anchor="ctr"/>
          <a:lstStyle>
            <a:lvl1pPr algn="l">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F8F305B5-141C-4AC6-A96E-6825215E6874}" type="datetime1">
              <a:rPr lang="ko-KR" altLang="en-US" smtClean="0"/>
              <a:t>2019-07-11</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b="1">
                <a:solidFill>
                  <a:schemeClr val="tx1">
                    <a:tint val="75000"/>
                  </a:schemeClr>
                </a:solidFill>
                <a:latin typeface="맑은 고딕" panose="020B0503020000020004" pitchFamily="50" charset="-127"/>
                <a:ea typeface="맑은 고딕" panose="020B0503020000020004" pitchFamily="50" charset="-127"/>
              </a:defRPr>
            </a:lvl1pPr>
          </a:lstStyle>
          <a:p>
            <a:r>
              <a:rPr lang="ko-KR" altLang="en-US"/>
              <a:t>나비오 드론 제작 매뉴얼</a:t>
            </a:r>
            <a:endParaRPr lang="en-US"/>
          </a:p>
        </p:txBody>
      </p:sp>
      <p:sp>
        <p:nvSpPr>
          <p:cNvPr id="6" name="Slide Number Placeholder 5"/>
          <p:cNvSpPr>
            <a:spLocks noGrp="1"/>
          </p:cNvSpPr>
          <p:nvPr>
            <p:ph type="sldNum" sz="quarter" idx="4"/>
          </p:nvPr>
        </p:nvSpPr>
        <p:spPr>
          <a:xfrm>
            <a:off x="8739554" y="6356352"/>
            <a:ext cx="485408" cy="365125"/>
          </a:xfrm>
          <a:prstGeom prst="rect">
            <a:avLst/>
          </a:prstGeom>
        </p:spPr>
        <p:txBody>
          <a:bodyPr vert="horz" lIns="91440" tIns="45720" rIns="91440" bIns="45720" rtlCol="0" anchor="ctr"/>
          <a:lstStyle>
            <a:lvl1pPr algn="r">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AA0EB1BB-D2B3-481B-A5E1-F093F8D3CD29}" type="slidenum">
              <a:rPr lang="en-US" smtClean="0"/>
              <a:pPr/>
              <a:t>‹#›</a:t>
            </a:fld>
            <a:endParaRPr lang="en-US"/>
          </a:p>
        </p:txBody>
      </p:sp>
    </p:spTree>
    <p:extLst>
      <p:ext uri="{BB962C8B-B14F-4D97-AF65-F5344CB8AC3E}">
        <p14:creationId xmlns:p14="http://schemas.microsoft.com/office/powerpoint/2010/main" val="2298705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4" r:id="rId4"/>
    <p:sldLayoutId id="2147483663" r:id="rId5"/>
    <p:sldLayoutId id="2147483676" r:id="rId6"/>
    <p:sldLayoutId id="2147483664" r:id="rId7"/>
    <p:sldLayoutId id="2147483673" r:id="rId8"/>
    <p:sldLayoutId id="2147483665" r:id="rId9"/>
    <p:sldLayoutId id="2147483666" r:id="rId10"/>
    <p:sldLayoutId id="2147483667" r:id="rId11"/>
  </p:sldLayoutIdLst>
  <p:hf hdr="0"/>
  <p:txStyles>
    <p:title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p:titleStyle>
    <p:bodyStyle>
      <a:lvl1pPr marL="514350" indent="-514350" algn="l" defTabSz="914400" rtl="0" eaLnBrk="1" latinLnBrk="0" hangingPunct="1">
        <a:lnSpc>
          <a:spcPct val="10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sky-rc.com/product/taranis-x9d-plus-2/"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emlid/hardware/blob/master/VibroNavio2bot_rev_A.STL" TargetMode="External"/><Relationship Id="rId7" Type="http://schemas.openxmlformats.org/officeDocument/2006/relationships/image" Target="../media/image26.png"/><Relationship Id="rId2" Type="http://schemas.openxmlformats.org/officeDocument/2006/relationships/hyperlink" Target="https://github.com/emlid/hardware/blob/master/VibroNavio2top_rev_A.STL"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hobbyking.com/en_us/vibration-damping-ball-65g-bag-of-8.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thingiverse.com/thing:3714695?fbclid=IwAR2kpwI0rKJyGNhlsDpJ_Qi9enSqlocVV1SZ8qa6bXuRHgcDlFpWOtUVXCo" TargetMode="External"/><Relationship Id="rId2" Type="http://schemas.openxmlformats.org/officeDocument/2006/relationships/hyperlink" Target="https://www.thingiverse.com/thing:3712499?fbclid=IwAR0q23hTFudF2WR6drXF0MihutdcCVjp1nGQSJyXfh7dTh9L-Sk7-IEVzkE"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balena.io/etcher/" TargetMode="External"/><Relationship Id="rId2" Type="http://schemas.openxmlformats.org/officeDocument/2006/relationships/hyperlink" Target="http://files.emlid.com/images/emlid-raspbian-20190227.img.xz"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hyperlink" Target="https://emlid.com/navio/"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itvise.com/download-area"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eek-university.com/raspberry-pi/change-raspberry-pis-hostnam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jeffgeerling.com/blog/2018/raspberry-pi-microsd-card-performance-comparison-2018"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jeffgeerling.com/blog/2016/how-overclock-microsd-card-reader-on-raspberry-pi-3" TargetMode="External"/><Relationship Id="rId2" Type="http://schemas.openxmlformats.org/officeDocument/2006/relationships/hyperlink" Target="https://www.jeffgeerling.com/blog/2018/raspberry-pi-microsd-card-performance-comparison-201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emlid.com/navio2/common/ardupilot/installation-and-running/"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hyperlink" Target="https://docs.emlid.com/navio2/dev/rcio"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docs.emlid.com/navio2/common/dev/video-streamin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hyperlink" Target="https://docs.px4.io/en/flight_controller/raspberry_pi_navio2.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slideLayout" Target="../slideLayouts/slideLayout2.xml"/><Relationship Id="rId1" Type="http://schemas.openxmlformats.org/officeDocument/2006/relationships/video" Target="https://www.youtube.com/embed/RH_RuVbF2YU" TargetMode="External"/><Relationship Id="rId4" Type="http://schemas.openxmlformats.org/officeDocument/2006/relationships/image" Target="../media/image40.jpeg"/></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slideLayout" Target="../slideLayouts/slideLayout2.xml"/><Relationship Id="rId1" Type="http://schemas.openxmlformats.org/officeDocument/2006/relationships/video" Target="https://www.youtube.com/embed/jUkutJrzXFI" TargetMode="External"/><Relationship Id="rId4" Type="http://schemas.openxmlformats.org/officeDocument/2006/relationships/image" Target="../media/image41.jpeg"/></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ommunity.emlid.com/t/navio2-prearm-logging-failed/14065"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1122363"/>
            <a:ext cx="8420100" cy="1858581"/>
          </a:xfrm>
        </p:spPr>
        <p:txBody>
          <a:bodyPr anchor="ctr">
            <a:normAutofit/>
          </a:bodyPr>
          <a:lstStyle/>
          <a:p>
            <a:r>
              <a:rPr lang="en-US" altLang="ko-KR" sz="4800"/>
              <a:t>NAVIO 2 </a:t>
            </a:r>
            <a:r>
              <a:rPr lang="ko-KR" altLang="en-US" sz="4800"/>
              <a:t>드론 제작</a:t>
            </a:r>
            <a:endParaRPr lang="en-US" sz="4800" dirty="0"/>
          </a:p>
        </p:txBody>
      </p:sp>
      <p:sp>
        <p:nvSpPr>
          <p:cNvPr id="3" name="부제목 2"/>
          <p:cNvSpPr>
            <a:spLocks noGrp="1"/>
          </p:cNvSpPr>
          <p:nvPr>
            <p:ph type="subTitle" idx="1"/>
          </p:nvPr>
        </p:nvSpPr>
        <p:spPr>
          <a:xfrm>
            <a:off x="1238250" y="3410014"/>
            <a:ext cx="7429500" cy="2304986"/>
          </a:xfrm>
        </p:spPr>
        <p:txBody>
          <a:bodyPr anchor="ctr">
            <a:normAutofit/>
          </a:bodyPr>
          <a:lstStyle/>
          <a:p>
            <a:pPr>
              <a:lnSpc>
                <a:spcPct val="150000"/>
              </a:lnSpc>
            </a:pPr>
            <a:r>
              <a:rPr lang="en-US" altLang="ko-KR" dirty="0"/>
              <a:t>2019</a:t>
            </a:r>
            <a:r>
              <a:rPr lang="ko-KR" altLang="en-US"/>
              <a:t>년 </a:t>
            </a:r>
            <a:r>
              <a:rPr lang="en-US" altLang="ko-KR"/>
              <a:t>6</a:t>
            </a:r>
            <a:r>
              <a:rPr lang="ko-KR" altLang="en-US"/>
              <a:t>월 </a:t>
            </a:r>
            <a:r>
              <a:rPr lang="en-US" altLang="ko-KR"/>
              <a:t>9</a:t>
            </a:r>
            <a:r>
              <a:rPr lang="ko-KR" altLang="en-US"/>
              <a:t>일</a:t>
            </a:r>
            <a:endParaRPr lang="en-US" altLang="ko-KR" dirty="0"/>
          </a:p>
          <a:p>
            <a:pPr>
              <a:lnSpc>
                <a:spcPct val="150000"/>
              </a:lnSpc>
            </a:pPr>
            <a:r>
              <a:rPr lang="ko-KR" altLang="en-US" dirty="0"/>
              <a:t>성병문</a:t>
            </a:r>
            <a:endParaRPr lang="en-US" dirty="0"/>
          </a:p>
          <a:p>
            <a:pPr>
              <a:lnSpc>
                <a:spcPct val="150000"/>
              </a:lnSpc>
            </a:pPr>
            <a:r>
              <a:rPr lang="ko-KR" altLang="en-US"/>
              <a:t>한세대학교 자율 비행</a:t>
            </a:r>
            <a:endParaRPr lang="en-US" dirty="0"/>
          </a:p>
        </p:txBody>
      </p:sp>
    </p:spTree>
    <p:extLst>
      <p:ext uri="{BB962C8B-B14F-4D97-AF65-F5344CB8AC3E}">
        <p14:creationId xmlns:p14="http://schemas.microsoft.com/office/powerpoint/2010/main" val="425629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a:t>Navio2 </a:t>
            </a:r>
            <a:r>
              <a:rPr lang="ko-KR" altLang="en-US"/>
              <a:t>배선</a:t>
            </a:r>
            <a:endParaRPr lang="en-US"/>
          </a:p>
        </p:txBody>
      </p:sp>
      <p:sp>
        <p:nvSpPr>
          <p:cNvPr id="2" name="날짜 개체 틀 1"/>
          <p:cNvSpPr>
            <a:spLocks noGrp="1"/>
          </p:cNvSpPr>
          <p:nvPr>
            <p:ph type="dt" sz="half" idx="10"/>
          </p:nvPr>
        </p:nvSpPr>
        <p:spPr/>
        <p:txBody>
          <a:bodyPr/>
          <a:lstStyle/>
          <a:p>
            <a:fld id="{ED7FB175-5D95-478D-BB5A-8569FA949151}" type="datetime1">
              <a:rPr lang="ko-KR" altLang="en-US" smtClean="0"/>
              <a:t>2019-07-11</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
        <p:nvSpPr>
          <p:cNvPr id="4" name="슬라이드 번호 개체 틀 3"/>
          <p:cNvSpPr>
            <a:spLocks noGrp="1"/>
          </p:cNvSpPr>
          <p:nvPr>
            <p:ph type="sldNum" sz="quarter" idx="12"/>
          </p:nvPr>
        </p:nvSpPr>
        <p:spPr/>
        <p:txBody>
          <a:bodyPr/>
          <a:lstStyle/>
          <a:p>
            <a:fld id="{AA0EB1BB-D2B3-481B-A5E1-F093F8D3CD29}" type="slidenum">
              <a:rPr lang="en-US" smtClean="0"/>
              <a:t>10</a:t>
            </a:fld>
            <a:endParaRPr lang="en-US"/>
          </a:p>
        </p:txBody>
      </p:sp>
      <p:pic>
        <p:nvPicPr>
          <p:cNvPr id="8" name="내용 개체 틀 7"/>
          <p:cNvPicPr>
            <a:picLocks noGrp="1" noChangeAspect="1"/>
          </p:cNvPicPr>
          <p:nvPr>
            <p:ph idx="1"/>
          </p:nvPr>
        </p:nvPicPr>
        <p:blipFill>
          <a:blip r:embed="rId2"/>
          <a:stretch>
            <a:fillRect/>
          </a:stretch>
        </p:blipFill>
        <p:spPr>
          <a:xfrm>
            <a:off x="2708852" y="1261322"/>
            <a:ext cx="4488295" cy="4921250"/>
          </a:xfrm>
          <a:prstGeom prst="rect">
            <a:avLst/>
          </a:prstGeom>
        </p:spPr>
      </p:pic>
    </p:spTree>
    <p:extLst>
      <p:ext uri="{BB962C8B-B14F-4D97-AF65-F5344CB8AC3E}">
        <p14:creationId xmlns:p14="http://schemas.microsoft.com/office/powerpoint/2010/main" val="24052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1</a:t>
            </a:r>
            <a:endParaRPr lang="en-US"/>
          </a:p>
        </p:txBody>
      </p:sp>
      <p:sp>
        <p:nvSpPr>
          <p:cNvPr id="3" name="내용 개체 틀 2"/>
          <p:cNvSpPr>
            <a:spLocks noGrp="1"/>
          </p:cNvSpPr>
          <p:nvPr>
            <p:ph idx="1"/>
          </p:nvPr>
        </p:nvSpPr>
        <p:spPr>
          <a:xfrm>
            <a:off x="681038" y="1255271"/>
            <a:ext cx="8543925" cy="2995453"/>
          </a:xfrm>
        </p:spPr>
        <p:txBody>
          <a:bodyPr/>
          <a:lstStyle/>
          <a:p>
            <a:r>
              <a:rPr lang="en-US"/>
              <a:t>Navio2 should be powered by a power module connected to the “POWER” port on Navio2.</a:t>
            </a:r>
          </a:p>
          <a:p>
            <a:r>
              <a:rPr lang="en-US"/>
              <a:t>Navio2 will provide power to the Raspberry Pi. </a:t>
            </a:r>
          </a:p>
        </p:txBody>
      </p:sp>
      <p:sp>
        <p:nvSpPr>
          <p:cNvPr id="4" name="날짜 개체 틀 3"/>
          <p:cNvSpPr>
            <a:spLocks noGrp="1"/>
          </p:cNvSpPr>
          <p:nvPr>
            <p:ph type="dt" sz="half" idx="10"/>
          </p:nvPr>
        </p:nvSpPr>
        <p:spPr/>
        <p:txBody>
          <a:bodyPr/>
          <a:lstStyle/>
          <a:p>
            <a:fld id="{555073F4-2812-475A-9445-F8E4DFDAA3F0}"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a:t>
            </a:fld>
            <a:endParaRPr lang="en-US"/>
          </a:p>
        </p:txBody>
      </p:sp>
      <p:pic>
        <p:nvPicPr>
          <p:cNvPr id="7" name="그림 6"/>
          <p:cNvPicPr>
            <a:picLocks noChangeAspect="1"/>
          </p:cNvPicPr>
          <p:nvPr/>
        </p:nvPicPr>
        <p:blipFill>
          <a:blip r:embed="rId2"/>
          <a:stretch>
            <a:fillRect/>
          </a:stretch>
        </p:blipFill>
        <p:spPr>
          <a:xfrm rot="16200000">
            <a:off x="774658" y="3694170"/>
            <a:ext cx="2898774" cy="1722811"/>
          </a:xfrm>
          <a:prstGeom prst="rect">
            <a:avLst/>
          </a:prstGeom>
        </p:spPr>
      </p:pic>
      <p:pic>
        <p:nvPicPr>
          <p:cNvPr id="1026" name="Picture 2" descr="Picture of 1.3 Air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919" y="3015572"/>
            <a:ext cx="4271460" cy="284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36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2</a:t>
            </a:r>
            <a:endParaRPr lang="en-US"/>
          </a:p>
        </p:txBody>
      </p:sp>
      <p:sp>
        <p:nvSpPr>
          <p:cNvPr id="4" name="날짜 개체 틀 3"/>
          <p:cNvSpPr>
            <a:spLocks noGrp="1"/>
          </p:cNvSpPr>
          <p:nvPr>
            <p:ph type="dt" sz="half" idx="10"/>
          </p:nvPr>
        </p:nvSpPr>
        <p:spPr/>
        <p:txBody>
          <a:bodyPr/>
          <a:lstStyle/>
          <a:p>
            <a:fld id="{ABDA4280-DBFB-4B62-AB46-831557510100}"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a:t>
            </a:fld>
            <a:endParaRPr lang="en-US"/>
          </a:p>
        </p:txBody>
      </p:sp>
      <p:pic>
        <p:nvPicPr>
          <p:cNvPr id="1026" name="Picture 2" descr="Picture of 1.3 Air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1385135"/>
            <a:ext cx="3786101" cy="2524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vio2 battery connection"/>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610927" y="2208508"/>
            <a:ext cx="7021840" cy="364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00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GPS </a:t>
            </a:r>
            <a:r>
              <a:rPr lang="ko-KR" altLang="en-US"/>
              <a:t>연결</a:t>
            </a:r>
            <a:endParaRPr lang="en-US"/>
          </a:p>
        </p:txBody>
      </p:sp>
      <p:pic>
        <p:nvPicPr>
          <p:cNvPr id="7" name="내용 개체 틀 6"/>
          <p:cNvPicPr>
            <a:picLocks noGrp="1" noChangeAspect="1"/>
          </p:cNvPicPr>
          <p:nvPr>
            <p:ph idx="1"/>
          </p:nvPr>
        </p:nvPicPr>
        <p:blipFill>
          <a:blip r:embed="rId2"/>
          <a:stretch>
            <a:fillRect/>
          </a:stretch>
        </p:blipFill>
        <p:spPr>
          <a:xfrm>
            <a:off x="2376128" y="2011125"/>
            <a:ext cx="5153744" cy="3410426"/>
          </a:xfrm>
          <a:prstGeom prst="rect">
            <a:avLst/>
          </a:prstGeom>
        </p:spPr>
      </p:pic>
      <p:sp>
        <p:nvSpPr>
          <p:cNvPr id="4" name="날짜 개체 틀 3"/>
          <p:cNvSpPr>
            <a:spLocks noGrp="1"/>
          </p:cNvSpPr>
          <p:nvPr>
            <p:ph type="dt" sz="half" idx="10"/>
          </p:nvPr>
        </p:nvSpPr>
        <p:spPr/>
        <p:txBody>
          <a:bodyPr/>
          <a:lstStyle/>
          <a:p>
            <a:fld id="{4B1266B0-CE70-4360-9E8D-700E406658B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a:t>
            </a:fld>
            <a:endParaRPr lang="en-US"/>
          </a:p>
        </p:txBody>
      </p:sp>
    </p:spTree>
    <p:extLst>
      <p:ext uri="{BB962C8B-B14F-4D97-AF65-F5344CB8AC3E}">
        <p14:creationId xmlns:p14="http://schemas.microsoft.com/office/powerpoint/2010/main" val="4071195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ESC </a:t>
            </a:r>
            <a:r>
              <a:rPr lang="ko-KR" altLang="en-US"/>
              <a:t>연결</a:t>
            </a:r>
            <a:endParaRPr lang="en-US"/>
          </a:p>
        </p:txBody>
      </p:sp>
      <p:sp>
        <p:nvSpPr>
          <p:cNvPr id="3" name="내용 개체 틀 2"/>
          <p:cNvSpPr>
            <a:spLocks noGrp="1"/>
          </p:cNvSpPr>
          <p:nvPr>
            <p:ph idx="1"/>
          </p:nvPr>
        </p:nvSpPr>
        <p:spPr>
          <a:xfrm>
            <a:off x="681038" y="1255271"/>
            <a:ext cx="8543925" cy="1784491"/>
          </a:xfrm>
        </p:spPr>
        <p:txBody>
          <a:bodyPr>
            <a:normAutofit fontScale="85000" lnSpcReduction="20000"/>
          </a:bodyPr>
          <a:lstStyle/>
          <a:p>
            <a:r>
              <a:rPr lang="en-US"/>
              <a:t>ESCs are connected to RC outputs labeled from 1 to 14 on a 2.54mm header.</a:t>
            </a:r>
          </a:p>
          <a:p>
            <a:r>
              <a:rPr lang="en-US"/>
              <a:t>Only one ESC power wire (central) should be connected to Navio2 servo rail, otherwise BECs built in ESCs will heat each other.</a:t>
            </a:r>
          </a:p>
        </p:txBody>
      </p:sp>
      <p:sp>
        <p:nvSpPr>
          <p:cNvPr id="4" name="날짜 개체 틀 3"/>
          <p:cNvSpPr>
            <a:spLocks noGrp="1"/>
          </p:cNvSpPr>
          <p:nvPr>
            <p:ph type="dt" sz="half" idx="10"/>
          </p:nvPr>
        </p:nvSpPr>
        <p:spPr/>
        <p:txBody>
          <a:bodyPr/>
          <a:lstStyle/>
          <a:p>
            <a:fld id="{C28C1F81-7B1D-4D06-9134-FE474012924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a:t>
            </a:fld>
            <a:endParaRPr lang="en-US"/>
          </a:p>
        </p:txBody>
      </p:sp>
      <p:pic>
        <p:nvPicPr>
          <p:cNvPr id="7" name="그림 6"/>
          <p:cNvPicPr>
            <a:picLocks noChangeAspect="1"/>
          </p:cNvPicPr>
          <p:nvPr/>
        </p:nvPicPr>
        <p:blipFill>
          <a:blip r:embed="rId2"/>
          <a:stretch>
            <a:fillRect/>
          </a:stretch>
        </p:blipFill>
        <p:spPr>
          <a:xfrm>
            <a:off x="3944319" y="2582463"/>
            <a:ext cx="4795235" cy="3655855"/>
          </a:xfrm>
          <a:prstGeom prst="rect">
            <a:avLst/>
          </a:prstGeom>
        </p:spPr>
      </p:pic>
    </p:spTree>
    <p:extLst>
      <p:ext uri="{BB962C8B-B14F-4D97-AF65-F5344CB8AC3E}">
        <p14:creationId xmlns:p14="http://schemas.microsoft.com/office/powerpoint/2010/main" val="98064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6434459" y="2360682"/>
            <a:ext cx="3293719" cy="3739525"/>
          </a:xfrm>
          <a:prstGeom prst="rect">
            <a:avLst/>
          </a:prstGeom>
        </p:spPr>
      </p:pic>
      <p:sp>
        <p:nvSpPr>
          <p:cNvPr id="2" name="제목 1"/>
          <p:cNvSpPr>
            <a:spLocks noGrp="1"/>
          </p:cNvSpPr>
          <p:nvPr>
            <p:ph type="title"/>
          </p:nvPr>
        </p:nvSpPr>
        <p:spPr/>
        <p:txBody>
          <a:bodyPr/>
          <a:lstStyle/>
          <a:p>
            <a:r>
              <a:rPr lang="en-US"/>
              <a:t>Servo </a:t>
            </a:r>
            <a:r>
              <a:rPr lang="ko-KR" altLang="en-US"/>
              <a:t>연결</a:t>
            </a:r>
            <a:endParaRPr lang="en-US"/>
          </a:p>
        </p:txBody>
      </p:sp>
      <p:sp>
        <p:nvSpPr>
          <p:cNvPr id="3" name="내용 개체 틀 2"/>
          <p:cNvSpPr>
            <a:spLocks noGrp="1"/>
          </p:cNvSpPr>
          <p:nvPr>
            <p:ph idx="1"/>
          </p:nvPr>
        </p:nvSpPr>
        <p:spPr>
          <a:xfrm>
            <a:off x="681038" y="1255272"/>
            <a:ext cx="7400281" cy="3333204"/>
          </a:xfrm>
        </p:spPr>
        <p:txBody>
          <a:bodyPr>
            <a:normAutofit/>
          </a:bodyPr>
          <a:lstStyle/>
          <a:p>
            <a:r>
              <a:rPr lang="en-US"/>
              <a:t>Servos are connected to RC outputs labeled from 1 to 14 on a 2.54mm header.</a:t>
            </a:r>
          </a:p>
          <a:p>
            <a:r>
              <a:rPr lang="en-US"/>
              <a:t>Power module does not provide power to servos. To provide power to servos connect BEC to the servo rail. BEC would also serve as back-up power supply to Navio2.</a:t>
            </a:r>
          </a:p>
        </p:txBody>
      </p:sp>
      <p:sp>
        <p:nvSpPr>
          <p:cNvPr id="4" name="날짜 개체 틀 3"/>
          <p:cNvSpPr>
            <a:spLocks noGrp="1"/>
          </p:cNvSpPr>
          <p:nvPr>
            <p:ph type="dt" sz="half" idx="10"/>
          </p:nvPr>
        </p:nvSpPr>
        <p:spPr/>
        <p:txBody>
          <a:bodyPr/>
          <a:lstStyle/>
          <a:p>
            <a:fld id="{8AE0E7A5-5D8B-47BC-8F39-1397B659EBAE}"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a:t>
            </a:fld>
            <a:endParaRPr lang="en-US"/>
          </a:p>
        </p:txBody>
      </p:sp>
    </p:spTree>
    <p:extLst>
      <p:ext uri="{BB962C8B-B14F-4D97-AF65-F5344CB8AC3E}">
        <p14:creationId xmlns:p14="http://schemas.microsoft.com/office/powerpoint/2010/main" val="3071570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262247" y="3304883"/>
            <a:ext cx="3001445" cy="2515662"/>
          </a:xfrm>
          <a:prstGeom prst="rect">
            <a:avLst/>
          </a:prstGeom>
        </p:spPr>
      </p:pic>
      <p:sp>
        <p:nvSpPr>
          <p:cNvPr id="2" name="제목 1"/>
          <p:cNvSpPr>
            <a:spLocks noGrp="1"/>
          </p:cNvSpPr>
          <p:nvPr>
            <p:ph type="title"/>
          </p:nvPr>
        </p:nvSpPr>
        <p:spPr/>
        <p:txBody>
          <a:bodyPr/>
          <a:lstStyle/>
          <a:p>
            <a:r>
              <a:rPr lang="en-US"/>
              <a:t>RC input</a:t>
            </a:r>
          </a:p>
        </p:txBody>
      </p:sp>
      <p:sp>
        <p:nvSpPr>
          <p:cNvPr id="3" name="내용 개체 틀 2"/>
          <p:cNvSpPr>
            <a:spLocks noGrp="1"/>
          </p:cNvSpPr>
          <p:nvPr>
            <p:ph idx="1"/>
          </p:nvPr>
        </p:nvSpPr>
        <p:spPr>
          <a:xfrm>
            <a:off x="681038" y="1255272"/>
            <a:ext cx="8543925" cy="1851822"/>
          </a:xfrm>
        </p:spPr>
        <p:txBody>
          <a:bodyPr>
            <a:normAutofit fontScale="92500" lnSpcReduction="10000"/>
          </a:bodyPr>
          <a:lstStyle/>
          <a:p>
            <a:r>
              <a:rPr lang="en-US"/>
              <a:t>PPM </a:t>
            </a:r>
            <a:r>
              <a:rPr lang="ko-KR" altLang="en-US"/>
              <a:t>과 </a:t>
            </a:r>
            <a:r>
              <a:rPr lang="en-US"/>
              <a:t>SBUS </a:t>
            </a:r>
            <a:r>
              <a:rPr lang="ko-KR" altLang="en-US"/>
              <a:t>형식의</a:t>
            </a:r>
            <a:r>
              <a:rPr lang="en-US"/>
              <a:t> RC </a:t>
            </a:r>
            <a:r>
              <a:rPr lang="ko-KR" altLang="en-US"/>
              <a:t>입력 신호만을 지원한다</a:t>
            </a:r>
            <a:r>
              <a:rPr lang="en-US" altLang="ko-KR"/>
              <a:t>.</a:t>
            </a:r>
          </a:p>
          <a:p>
            <a:r>
              <a:rPr lang="en-US"/>
              <a:t>PPM </a:t>
            </a:r>
            <a:r>
              <a:rPr lang="ko-KR" altLang="en-US"/>
              <a:t>타입 </a:t>
            </a:r>
            <a:r>
              <a:rPr lang="en-US" altLang="ko-KR"/>
              <a:t>RC Controller</a:t>
            </a:r>
          </a:p>
          <a:p>
            <a:pPr lvl="1"/>
            <a:r>
              <a:rPr lang="en-US"/>
              <a:t> Frsky Taranis</a:t>
            </a:r>
          </a:p>
          <a:p>
            <a:pPr lvl="2"/>
            <a:r>
              <a:rPr lang="en-US">
                <a:hlinkClick r:id="rId3"/>
              </a:rPr>
              <a:t>https://www.frsky-rc.com/product/taranis-x9d-plus-2/</a:t>
            </a:r>
            <a:endParaRPr lang="en-US"/>
          </a:p>
        </p:txBody>
      </p:sp>
      <p:sp>
        <p:nvSpPr>
          <p:cNvPr id="4" name="날짜 개체 틀 3"/>
          <p:cNvSpPr>
            <a:spLocks noGrp="1"/>
          </p:cNvSpPr>
          <p:nvPr>
            <p:ph type="dt" sz="half" idx="10"/>
          </p:nvPr>
        </p:nvSpPr>
        <p:spPr/>
        <p:txBody>
          <a:bodyPr/>
          <a:lstStyle/>
          <a:p>
            <a:fld id="{A6E4C4CB-B57B-41B0-890F-9F7DA9585C1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a:t>
            </a:fld>
            <a:endParaRPr lang="en-US"/>
          </a:p>
        </p:txBody>
      </p:sp>
      <p:pic>
        <p:nvPicPr>
          <p:cNvPr id="8" name="그림 7"/>
          <p:cNvPicPr>
            <a:picLocks noChangeAspect="1"/>
          </p:cNvPicPr>
          <p:nvPr/>
        </p:nvPicPr>
        <p:blipFill>
          <a:blip r:embed="rId4"/>
          <a:stretch>
            <a:fillRect/>
          </a:stretch>
        </p:blipFill>
        <p:spPr>
          <a:xfrm>
            <a:off x="4953000" y="3304883"/>
            <a:ext cx="4100772" cy="2545721"/>
          </a:xfrm>
          <a:prstGeom prst="rect">
            <a:avLst/>
          </a:prstGeom>
        </p:spPr>
      </p:pic>
    </p:spTree>
    <p:extLst>
      <p:ext uri="{BB962C8B-B14F-4D97-AF65-F5344CB8AC3E}">
        <p14:creationId xmlns:p14="http://schemas.microsoft.com/office/powerpoint/2010/main" val="17182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a:t>
            </a:r>
            <a:r>
              <a:rPr lang="ko-KR" altLang="en-US"/>
              <a:t>과 </a:t>
            </a:r>
            <a:r>
              <a:rPr lang="en-US" altLang="ko-KR"/>
              <a:t>Navio2 </a:t>
            </a:r>
            <a:r>
              <a:rPr lang="ko-KR" altLang="en-US"/>
              <a:t>연결 예</a:t>
            </a:r>
            <a:endParaRPr lang="en-US"/>
          </a:p>
        </p:txBody>
      </p:sp>
      <p:sp>
        <p:nvSpPr>
          <p:cNvPr id="4" name="날짜 개체 틀 3"/>
          <p:cNvSpPr>
            <a:spLocks noGrp="1"/>
          </p:cNvSpPr>
          <p:nvPr>
            <p:ph type="dt" sz="half" idx="10"/>
          </p:nvPr>
        </p:nvSpPr>
        <p:spPr/>
        <p:txBody>
          <a:bodyPr/>
          <a:lstStyle/>
          <a:p>
            <a:fld id="{44D0ECB0-5FF1-4D9C-83D0-2CE1BA8A3BEB}"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a:t>
            </a:fld>
            <a:endParaRPr lang="en-US"/>
          </a:p>
        </p:txBody>
      </p:sp>
      <p:pic>
        <p:nvPicPr>
          <p:cNvPr id="1026" name="Picture 2" descr="https://community.emlid.com/uploads/default/original/2X/9/944491c7e063d99b32c68958b1761899ea1eacab.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13359"/>
            <a:ext cx="8543925" cy="4805957"/>
          </a:xfrm>
          <a:prstGeom prst="rect">
            <a:avLst/>
          </a:prstGeom>
          <a:ln w="38100">
            <a:solidFill>
              <a:schemeClr val="accent1"/>
            </a:solidFill>
          </a:ln>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3"/>
          <a:stretch>
            <a:fillRect/>
          </a:stretch>
        </p:blipFill>
        <p:spPr>
          <a:xfrm>
            <a:off x="343471" y="1515533"/>
            <a:ext cx="4228529" cy="4248152"/>
          </a:xfrm>
          <a:prstGeom prst="rect">
            <a:avLst/>
          </a:prstGeom>
          <a:ln w="38100">
            <a:solidFill>
              <a:schemeClr val="accent1"/>
            </a:solidFill>
          </a:ln>
        </p:spPr>
      </p:pic>
    </p:spTree>
    <p:extLst>
      <p:ext uri="{BB962C8B-B14F-4D97-AF65-F5344CB8AC3E}">
        <p14:creationId xmlns:p14="http://schemas.microsoft.com/office/powerpoint/2010/main" val="2358866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Telemetry Modem</a:t>
            </a:r>
          </a:p>
        </p:txBody>
      </p:sp>
      <p:sp>
        <p:nvSpPr>
          <p:cNvPr id="3" name="내용 개체 틀 2"/>
          <p:cNvSpPr>
            <a:spLocks noGrp="1"/>
          </p:cNvSpPr>
          <p:nvPr>
            <p:ph idx="1"/>
          </p:nvPr>
        </p:nvSpPr>
        <p:spPr>
          <a:xfrm>
            <a:off x="681038" y="1255271"/>
            <a:ext cx="8543925" cy="1207843"/>
          </a:xfrm>
        </p:spPr>
        <p:txBody>
          <a:bodyPr/>
          <a:lstStyle/>
          <a:p>
            <a:r>
              <a:rPr lang="en-US"/>
              <a:t>UART radio</a:t>
            </a:r>
          </a:p>
          <a:p>
            <a:pPr lvl="1"/>
            <a:r>
              <a:rPr lang="en-US"/>
              <a:t>For UART port use /dev/ttyAMA0 serial.</a:t>
            </a:r>
          </a:p>
        </p:txBody>
      </p:sp>
      <p:sp>
        <p:nvSpPr>
          <p:cNvPr id="4" name="날짜 개체 틀 3"/>
          <p:cNvSpPr>
            <a:spLocks noGrp="1"/>
          </p:cNvSpPr>
          <p:nvPr>
            <p:ph type="dt" sz="half" idx="10"/>
          </p:nvPr>
        </p:nvSpPr>
        <p:spPr/>
        <p:txBody>
          <a:bodyPr/>
          <a:lstStyle/>
          <a:p>
            <a:fld id="{18587D73-6FE1-4C82-B76B-76BCD4967C01}"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a:t>
            </a:fld>
            <a:endParaRPr lang="en-US"/>
          </a:p>
        </p:txBody>
      </p:sp>
      <p:pic>
        <p:nvPicPr>
          <p:cNvPr id="7" name="그림 6"/>
          <p:cNvPicPr>
            <a:picLocks noChangeAspect="1"/>
          </p:cNvPicPr>
          <p:nvPr/>
        </p:nvPicPr>
        <p:blipFill>
          <a:blip r:embed="rId2"/>
          <a:stretch>
            <a:fillRect/>
          </a:stretch>
        </p:blipFill>
        <p:spPr>
          <a:xfrm>
            <a:off x="2390813" y="2578634"/>
            <a:ext cx="5670826" cy="3662197"/>
          </a:xfrm>
          <a:prstGeom prst="rect">
            <a:avLst/>
          </a:prstGeom>
        </p:spPr>
      </p:pic>
    </p:spTree>
    <p:extLst>
      <p:ext uri="{BB962C8B-B14F-4D97-AF65-F5344CB8AC3E}">
        <p14:creationId xmlns:p14="http://schemas.microsoft.com/office/powerpoint/2010/main" val="311405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Barometer UV protection</a:t>
            </a:r>
            <a:endParaRPr lang="en-US"/>
          </a:p>
        </p:txBody>
      </p:sp>
      <p:sp>
        <p:nvSpPr>
          <p:cNvPr id="3" name="내용 개체 틀 2"/>
          <p:cNvSpPr>
            <a:spLocks noGrp="1"/>
          </p:cNvSpPr>
          <p:nvPr>
            <p:ph idx="1"/>
          </p:nvPr>
        </p:nvSpPr>
        <p:spPr>
          <a:xfrm>
            <a:off x="681038" y="1255271"/>
            <a:ext cx="8543925" cy="1973961"/>
          </a:xfrm>
        </p:spPr>
        <p:txBody>
          <a:bodyPr>
            <a:normAutofit fontScale="85000" lnSpcReduction="10000"/>
          </a:bodyPr>
          <a:lstStyle/>
          <a:p>
            <a:r>
              <a:rPr lang="en-US"/>
              <a:t>MS5611 barometer (steel cap IC) is sensitive to UV light and might report sudden jumps in altitude under sunlight.</a:t>
            </a:r>
          </a:p>
          <a:p>
            <a:r>
              <a:rPr lang="en-US"/>
              <a:t>It is very important to cover it with a piece of open cell foam (something like microphone fabric) or put autopilot in a protective case to protect it both from sunlight and airstreams.</a:t>
            </a:r>
          </a:p>
        </p:txBody>
      </p:sp>
      <p:sp>
        <p:nvSpPr>
          <p:cNvPr id="4" name="날짜 개체 틀 3"/>
          <p:cNvSpPr>
            <a:spLocks noGrp="1"/>
          </p:cNvSpPr>
          <p:nvPr>
            <p:ph type="dt" sz="half" idx="10"/>
          </p:nvPr>
        </p:nvSpPr>
        <p:spPr/>
        <p:txBody>
          <a:bodyPr/>
          <a:lstStyle/>
          <a:p>
            <a:fld id="{1E8FA371-630D-455C-A76B-1089DD99A0FD}"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a:t>
            </a:fld>
            <a:endParaRPr lang="en-US"/>
          </a:p>
        </p:txBody>
      </p:sp>
      <p:pic>
        <p:nvPicPr>
          <p:cNvPr id="7" name="그림 6"/>
          <p:cNvPicPr>
            <a:picLocks noChangeAspect="1"/>
          </p:cNvPicPr>
          <p:nvPr/>
        </p:nvPicPr>
        <p:blipFill>
          <a:blip r:embed="rId2"/>
          <a:stretch>
            <a:fillRect/>
          </a:stretch>
        </p:blipFill>
        <p:spPr>
          <a:xfrm>
            <a:off x="2866768" y="3229232"/>
            <a:ext cx="4144206" cy="2775194"/>
          </a:xfrm>
          <a:prstGeom prst="rect">
            <a:avLst/>
          </a:prstGeom>
        </p:spPr>
      </p:pic>
    </p:spTree>
    <p:extLst>
      <p:ext uri="{BB962C8B-B14F-4D97-AF65-F5344CB8AC3E}">
        <p14:creationId xmlns:p14="http://schemas.microsoft.com/office/powerpoint/2010/main" val="66075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a:t>
            </a:r>
            <a:r>
              <a:rPr lang="ko-KR" altLang="en-US"/>
              <a:t>개요</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29D58700-3B90-40B8-AEBE-8C8E831E4ED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a:t>
            </a:fld>
            <a:endParaRPr lang="en-US"/>
          </a:p>
        </p:txBody>
      </p:sp>
    </p:spTree>
    <p:extLst>
      <p:ext uri="{BB962C8B-B14F-4D97-AF65-F5344CB8AC3E}">
        <p14:creationId xmlns:p14="http://schemas.microsoft.com/office/powerpoint/2010/main" val="3812165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1</a:t>
            </a:r>
          </a:p>
        </p:txBody>
      </p:sp>
      <p:sp>
        <p:nvSpPr>
          <p:cNvPr id="3" name="내용 개체 틀 2"/>
          <p:cNvSpPr>
            <a:spLocks noGrp="1"/>
          </p:cNvSpPr>
          <p:nvPr>
            <p:ph idx="1"/>
          </p:nvPr>
        </p:nvSpPr>
        <p:spPr>
          <a:xfrm>
            <a:off x="681038" y="1255271"/>
            <a:ext cx="8543925" cy="1941010"/>
          </a:xfrm>
        </p:spPr>
        <p:txBody>
          <a:bodyPr/>
          <a:lstStyle/>
          <a:p>
            <a:r>
              <a:rPr lang="en-US"/>
              <a:t>We have designed an anti-vibration for Navio that can be easily 3D printed.</a:t>
            </a:r>
          </a:p>
          <a:p>
            <a:r>
              <a:rPr lang="en-US"/>
              <a:t>It significantly simplifies mounting and eliminates vibrations.</a:t>
            </a:r>
          </a:p>
        </p:txBody>
      </p:sp>
      <p:sp>
        <p:nvSpPr>
          <p:cNvPr id="4" name="날짜 개체 틀 3"/>
          <p:cNvSpPr>
            <a:spLocks noGrp="1"/>
          </p:cNvSpPr>
          <p:nvPr>
            <p:ph type="dt" sz="half" idx="10"/>
          </p:nvPr>
        </p:nvSpPr>
        <p:spPr/>
        <p:txBody>
          <a:bodyPr/>
          <a:lstStyle/>
          <a:p>
            <a:fld id="{0764A148-88DE-491A-8CAA-F3DF79B011F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20</a:t>
            </a:fld>
            <a:endParaRPr lang="en-US"/>
          </a:p>
        </p:txBody>
      </p:sp>
      <p:pic>
        <p:nvPicPr>
          <p:cNvPr id="7" name="그림 6"/>
          <p:cNvPicPr>
            <a:picLocks noChangeAspect="1"/>
          </p:cNvPicPr>
          <p:nvPr/>
        </p:nvPicPr>
        <p:blipFill>
          <a:blip r:embed="rId2"/>
          <a:stretch>
            <a:fillRect/>
          </a:stretch>
        </p:blipFill>
        <p:spPr>
          <a:xfrm>
            <a:off x="1105241" y="3569956"/>
            <a:ext cx="3435512" cy="2204768"/>
          </a:xfrm>
          <a:prstGeom prst="rect">
            <a:avLst/>
          </a:prstGeom>
        </p:spPr>
      </p:pic>
      <p:pic>
        <p:nvPicPr>
          <p:cNvPr id="8" name="그림 7"/>
          <p:cNvPicPr>
            <a:picLocks noChangeAspect="1"/>
          </p:cNvPicPr>
          <p:nvPr/>
        </p:nvPicPr>
        <p:blipFill>
          <a:blip r:embed="rId3"/>
          <a:stretch>
            <a:fillRect/>
          </a:stretch>
        </p:blipFill>
        <p:spPr>
          <a:xfrm>
            <a:off x="5003536" y="3141105"/>
            <a:ext cx="4221426" cy="2924433"/>
          </a:xfrm>
          <a:prstGeom prst="rect">
            <a:avLst/>
          </a:prstGeom>
        </p:spPr>
      </p:pic>
    </p:spTree>
    <p:extLst>
      <p:ext uri="{BB962C8B-B14F-4D97-AF65-F5344CB8AC3E}">
        <p14:creationId xmlns:p14="http://schemas.microsoft.com/office/powerpoint/2010/main" val="1800273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2</a:t>
            </a:r>
          </a:p>
        </p:txBody>
      </p:sp>
      <p:sp>
        <p:nvSpPr>
          <p:cNvPr id="3" name="내용 개체 틀 2"/>
          <p:cNvSpPr>
            <a:spLocks noGrp="1"/>
          </p:cNvSpPr>
          <p:nvPr>
            <p:ph idx="1"/>
          </p:nvPr>
        </p:nvSpPr>
        <p:spPr>
          <a:xfrm>
            <a:off x="681038" y="1255270"/>
            <a:ext cx="8543925" cy="1850113"/>
          </a:xfrm>
        </p:spPr>
        <p:txBody>
          <a:bodyPr>
            <a:normAutofit fontScale="55000" lnSpcReduction="20000"/>
          </a:bodyPr>
          <a:lstStyle/>
          <a:p>
            <a:r>
              <a:rPr lang="en-US"/>
              <a:t>STL Files</a:t>
            </a:r>
          </a:p>
          <a:p>
            <a:pPr lvl="1"/>
            <a:r>
              <a:rPr lang="en-US"/>
              <a:t>Top</a:t>
            </a:r>
          </a:p>
          <a:p>
            <a:pPr lvl="2"/>
            <a:r>
              <a:rPr lang="en-US">
                <a:hlinkClick r:id="rId2"/>
              </a:rPr>
              <a:t>https://github.com/emlid/hardware/blob/master/VibroNavio2top_rev_A.STL</a:t>
            </a:r>
            <a:endParaRPr lang="en-US"/>
          </a:p>
          <a:p>
            <a:pPr lvl="1"/>
            <a:r>
              <a:rPr lang="en-US"/>
              <a:t>Bottom</a:t>
            </a:r>
          </a:p>
          <a:p>
            <a:pPr lvl="2"/>
            <a:r>
              <a:rPr lang="en-US">
                <a:hlinkClick r:id="rId3"/>
              </a:rPr>
              <a:t>https://github.com/emlid/hardware/blob/master/VibroNavio2bot_rev_A.STL</a:t>
            </a:r>
            <a:endParaRPr lang="en-US"/>
          </a:p>
          <a:p>
            <a:r>
              <a:rPr lang="en-US"/>
              <a:t> You will also need 8 blue vibration damping balls from Hobbyking </a:t>
            </a:r>
          </a:p>
          <a:p>
            <a:pPr lvl="1"/>
            <a:r>
              <a:rPr lang="en-US">
                <a:hlinkClick r:id="rId4"/>
              </a:rPr>
              <a:t>https://hobbyking.com/en_us/vibration-damping-ball-65g-bag-of-8.html</a:t>
            </a:r>
            <a:endParaRPr lang="en-US"/>
          </a:p>
          <a:p>
            <a:pPr lvl="1"/>
            <a:endParaRPr lang="en-US"/>
          </a:p>
        </p:txBody>
      </p:sp>
      <p:sp>
        <p:nvSpPr>
          <p:cNvPr id="4" name="날짜 개체 틀 3"/>
          <p:cNvSpPr>
            <a:spLocks noGrp="1"/>
          </p:cNvSpPr>
          <p:nvPr>
            <p:ph type="dt" sz="half" idx="10"/>
          </p:nvPr>
        </p:nvSpPr>
        <p:spPr/>
        <p:txBody>
          <a:bodyPr/>
          <a:lstStyle/>
          <a:p>
            <a:fld id="{C053831C-55E8-44AE-BF37-513B0F7D9A56}"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21</a:t>
            </a:fld>
            <a:endParaRPr lang="en-US"/>
          </a:p>
        </p:txBody>
      </p:sp>
      <p:pic>
        <p:nvPicPr>
          <p:cNvPr id="8" name="그림 7"/>
          <p:cNvPicPr>
            <a:picLocks noChangeAspect="1"/>
          </p:cNvPicPr>
          <p:nvPr/>
        </p:nvPicPr>
        <p:blipFill>
          <a:blip r:embed="rId5"/>
          <a:stretch>
            <a:fillRect/>
          </a:stretch>
        </p:blipFill>
        <p:spPr>
          <a:xfrm>
            <a:off x="6248029" y="4212162"/>
            <a:ext cx="2491525" cy="2119656"/>
          </a:xfrm>
          <a:prstGeom prst="rect">
            <a:avLst/>
          </a:prstGeom>
        </p:spPr>
      </p:pic>
      <p:pic>
        <p:nvPicPr>
          <p:cNvPr id="10" name="그림 9"/>
          <p:cNvPicPr>
            <a:picLocks noChangeAspect="1"/>
          </p:cNvPicPr>
          <p:nvPr/>
        </p:nvPicPr>
        <p:blipFill>
          <a:blip r:embed="rId6"/>
          <a:stretch>
            <a:fillRect/>
          </a:stretch>
        </p:blipFill>
        <p:spPr>
          <a:xfrm>
            <a:off x="544153" y="3654821"/>
            <a:ext cx="3495595" cy="2152092"/>
          </a:xfrm>
          <a:prstGeom prst="rect">
            <a:avLst/>
          </a:prstGeom>
        </p:spPr>
      </p:pic>
      <p:pic>
        <p:nvPicPr>
          <p:cNvPr id="7" name="그림 6"/>
          <p:cNvPicPr>
            <a:picLocks noChangeAspect="1"/>
          </p:cNvPicPr>
          <p:nvPr/>
        </p:nvPicPr>
        <p:blipFill>
          <a:blip r:embed="rId7"/>
          <a:stretch>
            <a:fillRect/>
          </a:stretch>
        </p:blipFill>
        <p:spPr>
          <a:xfrm>
            <a:off x="4434264" y="3328404"/>
            <a:ext cx="2487301" cy="2138762"/>
          </a:xfrm>
          <a:prstGeom prst="rect">
            <a:avLst/>
          </a:prstGeom>
        </p:spPr>
      </p:pic>
      <p:pic>
        <p:nvPicPr>
          <p:cNvPr id="9" name="그림 8"/>
          <p:cNvPicPr>
            <a:picLocks noChangeAspect="1"/>
          </p:cNvPicPr>
          <p:nvPr/>
        </p:nvPicPr>
        <p:blipFill>
          <a:blip r:embed="rId8"/>
          <a:stretch>
            <a:fillRect/>
          </a:stretch>
        </p:blipFill>
        <p:spPr>
          <a:xfrm>
            <a:off x="7413901" y="3031271"/>
            <a:ext cx="2205578" cy="1478024"/>
          </a:xfrm>
          <a:prstGeom prst="rect">
            <a:avLst/>
          </a:prstGeom>
        </p:spPr>
      </p:pic>
    </p:spTree>
    <p:extLst>
      <p:ext uri="{BB962C8B-B14F-4D97-AF65-F5344CB8AC3E}">
        <p14:creationId xmlns:p14="http://schemas.microsoft.com/office/powerpoint/2010/main" val="88680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케이스</a:t>
            </a:r>
            <a:endParaRPr lang="en-US"/>
          </a:p>
        </p:txBody>
      </p:sp>
      <p:sp>
        <p:nvSpPr>
          <p:cNvPr id="3" name="내용 개체 틀 2"/>
          <p:cNvSpPr>
            <a:spLocks noGrp="1"/>
          </p:cNvSpPr>
          <p:nvPr>
            <p:ph idx="1"/>
          </p:nvPr>
        </p:nvSpPr>
        <p:spPr>
          <a:xfrm>
            <a:off x="681038" y="1255271"/>
            <a:ext cx="8543925" cy="2822459"/>
          </a:xfrm>
        </p:spPr>
        <p:txBody>
          <a:bodyPr>
            <a:normAutofit/>
          </a:bodyPr>
          <a:lstStyle/>
          <a:p>
            <a:r>
              <a:rPr lang="en-US" sz="2000">
                <a:hlinkClick r:id="rId2"/>
              </a:rPr>
              <a:t>https://www.thingiverse.com/thing:3712499?fbclid=IwAR0q23hTFudF2WR6drXF0MihutdcCVjp1nGQSJyXfh7dTh9L-Sk7-IEVzkE</a:t>
            </a:r>
            <a:endParaRPr lang="en-US" sz="2000"/>
          </a:p>
          <a:p>
            <a:r>
              <a:rPr lang="en-US" sz="2000">
                <a:hlinkClick r:id="rId3"/>
              </a:rPr>
              <a:t>https://www.thingiverse.com/thing:3714695?fbclid=IwAR2kpwI0rKJyGNhlsDpJ_Qi9enSqlocVV1SZ8qa6bXuRHgcDlFpWOtUVXCo</a:t>
            </a:r>
            <a:endParaRPr lang="en-US" sz="2000"/>
          </a:p>
        </p:txBody>
      </p:sp>
      <p:sp>
        <p:nvSpPr>
          <p:cNvPr id="4" name="날짜 개체 틀 3"/>
          <p:cNvSpPr>
            <a:spLocks noGrp="1"/>
          </p:cNvSpPr>
          <p:nvPr>
            <p:ph type="dt" sz="half" idx="10"/>
          </p:nvPr>
        </p:nvSpPr>
        <p:spPr/>
        <p:txBody>
          <a:bodyPr/>
          <a:lstStyle/>
          <a:p>
            <a:fld id="{5A630485-7939-49FE-ACAD-0F9B0A48C4D5}"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22</a:t>
            </a:fld>
            <a:endParaRPr lang="en-US"/>
          </a:p>
        </p:txBody>
      </p:sp>
      <p:pic>
        <p:nvPicPr>
          <p:cNvPr id="7" name="그림 6"/>
          <p:cNvPicPr>
            <a:picLocks noChangeAspect="1"/>
          </p:cNvPicPr>
          <p:nvPr/>
        </p:nvPicPr>
        <p:blipFill>
          <a:blip r:embed="rId4"/>
          <a:stretch>
            <a:fillRect/>
          </a:stretch>
        </p:blipFill>
        <p:spPr>
          <a:xfrm rot="16200000">
            <a:off x="3059602" y="2925477"/>
            <a:ext cx="3078343" cy="3094088"/>
          </a:xfrm>
          <a:prstGeom prst="rect">
            <a:avLst/>
          </a:prstGeom>
        </p:spPr>
      </p:pic>
    </p:spTree>
    <p:extLst>
      <p:ext uri="{BB962C8B-B14F-4D97-AF65-F5344CB8AC3E}">
        <p14:creationId xmlns:p14="http://schemas.microsoft.com/office/powerpoint/2010/main" val="167339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S/W</a:t>
            </a:r>
          </a:p>
        </p:txBody>
      </p:sp>
      <p:sp>
        <p:nvSpPr>
          <p:cNvPr id="3" name="텍스트 개체 틀 2"/>
          <p:cNvSpPr>
            <a:spLocks noGrp="1"/>
          </p:cNvSpPr>
          <p:nvPr>
            <p:ph type="body" idx="1"/>
          </p:nvPr>
        </p:nvSpPr>
        <p:spPr/>
        <p:txBody>
          <a:bodyPr/>
          <a:lstStyle/>
          <a:p>
            <a:r>
              <a:rPr lang="ko-KR" altLang="en-US"/>
              <a:t>라즈비안 운영체제 설정</a:t>
            </a:r>
            <a:endParaRPr lang="en-US" altLang="ko-KR"/>
          </a:p>
          <a:p>
            <a:r>
              <a:rPr lang="en-US"/>
              <a:t>ardupilot </a:t>
            </a:r>
            <a:r>
              <a:rPr lang="ko-KR" altLang="en-US"/>
              <a:t>설정</a:t>
            </a:r>
            <a:endParaRPr lang="en-US" altLang="ko-KR"/>
          </a:p>
        </p:txBody>
      </p:sp>
      <p:sp>
        <p:nvSpPr>
          <p:cNvPr id="4" name="날짜 개체 틀 3"/>
          <p:cNvSpPr>
            <a:spLocks noGrp="1"/>
          </p:cNvSpPr>
          <p:nvPr>
            <p:ph type="dt" sz="half" idx="10"/>
          </p:nvPr>
        </p:nvSpPr>
        <p:spPr/>
        <p:txBody>
          <a:bodyPr/>
          <a:lstStyle/>
          <a:p>
            <a:fld id="{6CE14D1F-725D-4F81-8467-E6F03E79E4F7}"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23</a:t>
            </a:fld>
            <a:endParaRPr lang="en-US"/>
          </a:p>
        </p:txBody>
      </p:sp>
    </p:spTree>
    <p:extLst>
      <p:ext uri="{BB962C8B-B14F-4D97-AF65-F5344CB8AC3E}">
        <p14:creationId xmlns:p14="http://schemas.microsoft.com/office/powerpoint/2010/main" val="2610619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ko-KR" altLang="en-US"/>
              <a:t>라즈비안 운영체제 설정</a:t>
            </a:r>
            <a:endParaRPr lang="en-US"/>
          </a:p>
        </p:txBody>
      </p:sp>
      <p:sp>
        <p:nvSpPr>
          <p:cNvPr id="8" name="텍스트 개체 틀 7"/>
          <p:cNvSpPr>
            <a:spLocks noGrp="1"/>
          </p:cNvSpPr>
          <p:nvPr>
            <p:ph type="body" idx="1"/>
          </p:nvPr>
        </p:nvSpPr>
        <p:spPr/>
        <p:txBody>
          <a:bodyPr/>
          <a:lstStyle/>
          <a:p>
            <a:r>
              <a:rPr lang="ko-KR" altLang="en-US"/>
              <a:t>라즈비안 운영체제 설치</a:t>
            </a:r>
            <a:endParaRPr lang="en-US" altLang="ko-KR"/>
          </a:p>
          <a:p>
            <a:r>
              <a:rPr lang="ko-KR" altLang="en-US"/>
              <a:t>라즈비안 환경 설정</a:t>
            </a:r>
            <a:r>
              <a:rPr lang="en-US" altLang="ko-KR"/>
              <a:t>(Wi-Fi)</a:t>
            </a:r>
          </a:p>
          <a:p>
            <a:r>
              <a:rPr lang="en-US"/>
              <a:t>ardupilot </a:t>
            </a:r>
            <a:r>
              <a:rPr lang="ko-KR" altLang="en-US"/>
              <a:t>설정</a:t>
            </a:r>
            <a:endParaRPr lang="en-US"/>
          </a:p>
        </p:txBody>
      </p:sp>
      <p:sp>
        <p:nvSpPr>
          <p:cNvPr id="4" name="날짜 개체 틀 3"/>
          <p:cNvSpPr>
            <a:spLocks noGrp="1"/>
          </p:cNvSpPr>
          <p:nvPr>
            <p:ph type="dt" sz="half" idx="10"/>
          </p:nvPr>
        </p:nvSpPr>
        <p:spPr/>
        <p:txBody>
          <a:bodyPr/>
          <a:lstStyle/>
          <a:p>
            <a:fld id="{D59A29BF-D5F7-4A1A-A3A9-55FB00D90660}"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24</a:t>
            </a:fld>
            <a:endParaRPr lang="en-US"/>
          </a:p>
        </p:txBody>
      </p:sp>
    </p:spTree>
    <p:extLst>
      <p:ext uri="{BB962C8B-B14F-4D97-AF65-F5344CB8AC3E}">
        <p14:creationId xmlns:p14="http://schemas.microsoft.com/office/powerpoint/2010/main" val="157388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S/W </a:t>
            </a:r>
            <a:r>
              <a:rPr lang="ko-KR" altLang="en-US"/>
              <a:t>설치</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a:t>
            </a:r>
            <a:endParaRPr lang="en-US"/>
          </a:p>
        </p:txBody>
      </p:sp>
      <p:sp>
        <p:nvSpPr>
          <p:cNvPr id="4" name="날짜 개체 틀 3"/>
          <p:cNvSpPr>
            <a:spLocks noGrp="1"/>
          </p:cNvSpPr>
          <p:nvPr>
            <p:ph type="dt" sz="half" idx="10"/>
          </p:nvPr>
        </p:nvSpPr>
        <p:spPr/>
        <p:txBody>
          <a:bodyPr/>
          <a:lstStyle/>
          <a:p>
            <a:fld id="{8A3DFD8B-DD56-431B-A255-C827662F84DA}"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25</a:t>
            </a:fld>
            <a:endParaRPr lang="en-US"/>
          </a:p>
        </p:txBody>
      </p:sp>
    </p:spTree>
    <p:extLst>
      <p:ext uri="{BB962C8B-B14F-4D97-AF65-F5344CB8AC3E}">
        <p14:creationId xmlns:p14="http://schemas.microsoft.com/office/powerpoint/2010/main" val="720785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설치</a:t>
            </a:r>
            <a:endParaRPr lang="en-US"/>
          </a:p>
        </p:txBody>
      </p:sp>
      <p:sp>
        <p:nvSpPr>
          <p:cNvPr id="3" name="내용 개체 틀 2"/>
          <p:cNvSpPr>
            <a:spLocks noGrp="1"/>
          </p:cNvSpPr>
          <p:nvPr>
            <p:ph idx="1"/>
          </p:nvPr>
        </p:nvSpPr>
        <p:spPr/>
        <p:txBody>
          <a:bodyPr/>
          <a:lstStyle/>
          <a:p>
            <a:r>
              <a:rPr lang="ko-KR" altLang="en-US"/>
              <a:t>기설정된 라즈비안 이미지 다운로드</a:t>
            </a:r>
            <a:endParaRPr lang="en-US" altLang="ko-KR"/>
          </a:p>
          <a:p>
            <a:pPr lvl="1"/>
            <a:r>
              <a:rPr lang="en-US">
                <a:hlinkClick r:id="rId2"/>
              </a:rPr>
              <a:t>http://files.emlid.com/images/emlid-raspbian-20190227.img.xz</a:t>
            </a:r>
            <a:endParaRPr lang="en-US"/>
          </a:p>
          <a:p>
            <a:r>
              <a:rPr lang="en-US"/>
              <a:t>Etcher</a:t>
            </a:r>
            <a:r>
              <a:rPr lang="ko-KR" altLang="en-US"/>
              <a:t>를 이용하여 라즈비안 이미지를 </a:t>
            </a:r>
            <a:r>
              <a:rPr lang="en-US" altLang="ko-KR"/>
              <a:t>SD-Card</a:t>
            </a:r>
            <a:r>
              <a:rPr lang="ko-KR" altLang="en-US"/>
              <a:t>에 굽는다</a:t>
            </a:r>
            <a:r>
              <a:rPr lang="en-US" altLang="ko-KR"/>
              <a:t>.</a:t>
            </a:r>
          </a:p>
          <a:p>
            <a:pPr lvl="1"/>
            <a:r>
              <a:rPr lang="en-US"/>
              <a:t>Etcher </a:t>
            </a:r>
            <a:r>
              <a:rPr lang="ko-KR" altLang="en-US"/>
              <a:t>다운로드 </a:t>
            </a:r>
            <a:r>
              <a:rPr lang="en-US" altLang="ko-KR"/>
              <a:t>: </a:t>
            </a:r>
            <a:r>
              <a:rPr lang="en-US">
                <a:hlinkClick r:id="rId3"/>
              </a:rPr>
              <a:t>https://www.balena.io/etcher/</a:t>
            </a:r>
            <a:endParaRPr lang="en-US"/>
          </a:p>
          <a:p>
            <a:endParaRPr lang="en-US"/>
          </a:p>
        </p:txBody>
      </p:sp>
      <p:sp>
        <p:nvSpPr>
          <p:cNvPr id="4" name="날짜 개체 틀 3"/>
          <p:cNvSpPr>
            <a:spLocks noGrp="1"/>
          </p:cNvSpPr>
          <p:nvPr>
            <p:ph type="dt" sz="half" idx="10"/>
          </p:nvPr>
        </p:nvSpPr>
        <p:spPr/>
        <p:txBody>
          <a:bodyPr/>
          <a:lstStyle/>
          <a:p>
            <a:fld id="{EA0262DF-2666-48FC-B2F2-F397F3DC8B2C}"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26</a:t>
            </a:fld>
            <a:endParaRPr lang="en-US"/>
          </a:p>
        </p:txBody>
      </p:sp>
    </p:spTree>
    <p:extLst>
      <p:ext uri="{BB962C8B-B14F-4D97-AF65-F5344CB8AC3E}">
        <p14:creationId xmlns:p14="http://schemas.microsoft.com/office/powerpoint/2010/main" val="3409253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a:t>
            </a:r>
            <a:r>
              <a:rPr lang="en-US" altLang="ko-KR"/>
              <a:t>Wi-Fi </a:t>
            </a:r>
            <a:r>
              <a:rPr lang="ko-KR" altLang="en-US"/>
              <a:t>설정</a:t>
            </a:r>
            <a:endParaRPr lang="en-US"/>
          </a:p>
        </p:txBody>
      </p:sp>
      <p:sp>
        <p:nvSpPr>
          <p:cNvPr id="3" name="내용 개체 틀 2"/>
          <p:cNvSpPr>
            <a:spLocks noGrp="1"/>
          </p:cNvSpPr>
          <p:nvPr>
            <p:ph idx="1"/>
          </p:nvPr>
        </p:nvSpPr>
        <p:spPr/>
        <p:txBody>
          <a:bodyPr>
            <a:normAutofit/>
          </a:bodyPr>
          <a:lstStyle/>
          <a:p>
            <a:r>
              <a:rPr lang="en-US" sz="2400"/>
              <a:t>Wi-Fi </a:t>
            </a:r>
            <a:r>
              <a:rPr lang="ko-KR" altLang="en-US" sz="2400"/>
              <a:t>설정</a:t>
            </a:r>
            <a:endParaRPr lang="en-US" altLang="ko-KR" sz="2400"/>
          </a:p>
          <a:p>
            <a:pPr lvl="1"/>
            <a:r>
              <a:rPr lang="en-US" sz="2400"/>
              <a:t>sudo vi /etc/wpa_supplicant/wpa_supplicant.conf</a:t>
            </a:r>
          </a:p>
          <a:p>
            <a:pPr marL="914400" lvl="2" indent="0">
              <a:buNone/>
            </a:pPr>
            <a:r>
              <a:rPr lang="en-US" sz="2400">
                <a:latin typeface="Consolas" panose="020B0609020204030204" pitchFamily="49" charset="0"/>
              </a:rPr>
              <a:t>network={ </a:t>
            </a:r>
          </a:p>
          <a:p>
            <a:pPr marL="1371600" lvl="3" indent="0">
              <a:buNone/>
            </a:pPr>
            <a:r>
              <a:rPr lang="en-US" sz="2400">
                <a:latin typeface="Consolas" panose="020B0609020204030204" pitchFamily="49" charset="0"/>
              </a:rPr>
              <a:t>ssid="</a:t>
            </a:r>
            <a:r>
              <a:rPr lang="en-US" sz="2400" b="1">
                <a:solidFill>
                  <a:srgbClr val="FF0000"/>
                </a:solidFill>
                <a:latin typeface="Consolas" panose="020B0609020204030204" pitchFamily="49" charset="0"/>
              </a:rPr>
              <a:t>ADRONE</a:t>
            </a:r>
            <a:r>
              <a:rPr lang="en-US" sz="2400">
                <a:latin typeface="Consolas" panose="020B0609020204030204" pitchFamily="49" charset="0"/>
              </a:rPr>
              <a:t>" </a:t>
            </a:r>
          </a:p>
          <a:p>
            <a:pPr marL="1371600" lvl="3" indent="0">
              <a:buNone/>
            </a:pPr>
            <a:r>
              <a:rPr lang="en-US" sz="2400">
                <a:latin typeface="Consolas" panose="020B0609020204030204" pitchFamily="49" charset="0"/>
              </a:rPr>
              <a:t>psk="</a:t>
            </a:r>
            <a:r>
              <a:rPr lang="en-US" sz="2400" b="1">
                <a:solidFill>
                  <a:srgbClr val="FF0000"/>
                </a:solidFill>
                <a:latin typeface="Consolas" panose="020B0609020204030204" pitchFamily="49" charset="0"/>
              </a:rPr>
              <a:t>12341234</a:t>
            </a:r>
            <a:r>
              <a:rPr lang="en-US" sz="2400">
                <a:latin typeface="Consolas" panose="020B0609020204030204" pitchFamily="49" charset="0"/>
              </a:rPr>
              <a:t>" </a:t>
            </a:r>
          </a:p>
          <a:p>
            <a:pPr marL="914400" lvl="2" indent="0">
              <a:buNone/>
            </a:pPr>
            <a:r>
              <a:rPr lang="en-US" sz="2400">
                <a:latin typeface="Consolas" panose="020B0609020204030204" pitchFamily="49" charset="0"/>
              </a:rPr>
              <a:t>} </a:t>
            </a:r>
            <a:endParaRPr lang="en-US" sz="2400"/>
          </a:p>
          <a:p>
            <a:endParaRPr lang="en-US" sz="2400"/>
          </a:p>
        </p:txBody>
      </p:sp>
      <p:sp>
        <p:nvSpPr>
          <p:cNvPr id="4" name="날짜 개체 틀 3"/>
          <p:cNvSpPr>
            <a:spLocks noGrp="1"/>
          </p:cNvSpPr>
          <p:nvPr>
            <p:ph type="dt" sz="half" idx="10"/>
          </p:nvPr>
        </p:nvSpPr>
        <p:spPr/>
        <p:txBody>
          <a:bodyPr/>
          <a:lstStyle/>
          <a:p>
            <a:fld id="{DAEFF7AA-D2E3-4D06-ADB2-C097BBD3F6B9}"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27</a:t>
            </a:fld>
            <a:endParaRPr lang="en-US"/>
          </a:p>
        </p:txBody>
      </p:sp>
    </p:spTree>
    <p:extLst>
      <p:ext uri="{BB962C8B-B14F-4D97-AF65-F5344CB8AC3E}">
        <p14:creationId xmlns:p14="http://schemas.microsoft.com/office/powerpoint/2010/main" val="1580819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알아내기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알아낸다</a:t>
            </a:r>
            <a:r>
              <a:rPr lang="en-US" altLang="ko-KR"/>
              <a:t>.</a:t>
            </a:r>
            <a:endParaRPr lang="en-US"/>
          </a:p>
        </p:txBody>
      </p:sp>
      <p:sp>
        <p:nvSpPr>
          <p:cNvPr id="4" name="날짜 개체 틀 3"/>
          <p:cNvSpPr>
            <a:spLocks noGrp="1"/>
          </p:cNvSpPr>
          <p:nvPr>
            <p:ph type="dt" sz="half" idx="10"/>
          </p:nvPr>
        </p:nvSpPr>
        <p:spPr/>
        <p:txBody>
          <a:bodyPr/>
          <a:lstStyle/>
          <a:p>
            <a:fld id="{2780FBC2-B2D3-40D9-AACE-F4AF3FC57A9C}"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28</a:t>
            </a:fld>
            <a:endParaRPr lang="en-US"/>
          </a:p>
        </p:txBody>
      </p:sp>
      <p:grpSp>
        <p:nvGrpSpPr>
          <p:cNvPr id="11" name="그룹 10"/>
          <p:cNvGrpSpPr/>
          <p:nvPr/>
        </p:nvGrpSpPr>
        <p:grpSpPr>
          <a:xfrm>
            <a:off x="1647568" y="2367231"/>
            <a:ext cx="6905480" cy="3704055"/>
            <a:chOff x="1647568" y="2367231"/>
            <a:chExt cx="6905480" cy="3704055"/>
          </a:xfrm>
        </p:grpSpPr>
        <p:pic>
          <p:nvPicPr>
            <p:cNvPr id="7" name="그림 6"/>
            <p:cNvPicPr>
              <a:picLocks noChangeAspect="1"/>
            </p:cNvPicPr>
            <p:nvPr/>
          </p:nvPicPr>
          <p:blipFill>
            <a:blip r:embed="rId2"/>
            <a:stretch>
              <a:fillRect/>
            </a:stretch>
          </p:blipFill>
          <p:spPr>
            <a:xfrm>
              <a:off x="1749034" y="2367231"/>
              <a:ext cx="6804014" cy="3704055"/>
            </a:xfrm>
            <a:prstGeom prst="rect">
              <a:avLst/>
            </a:prstGeom>
            <a:ln>
              <a:solidFill>
                <a:schemeClr val="accent1"/>
              </a:solidFill>
            </a:ln>
          </p:spPr>
        </p:pic>
        <p:sp>
          <p:nvSpPr>
            <p:cNvPr id="8" name="직사각형 7"/>
            <p:cNvSpPr/>
            <p:nvPr/>
          </p:nvSpPr>
          <p:spPr>
            <a:xfrm>
              <a:off x="3838832" y="5148649"/>
              <a:ext cx="4629665" cy="3871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1647568" y="529693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2494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고정하기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고정한다</a:t>
            </a:r>
            <a:r>
              <a:rPr lang="en-US" altLang="ko-KR"/>
              <a:t>.</a:t>
            </a:r>
            <a:endParaRPr lang="en-US"/>
          </a:p>
        </p:txBody>
      </p:sp>
      <p:sp>
        <p:nvSpPr>
          <p:cNvPr id="4" name="날짜 개체 틀 3"/>
          <p:cNvSpPr>
            <a:spLocks noGrp="1"/>
          </p:cNvSpPr>
          <p:nvPr>
            <p:ph type="dt" sz="half" idx="10"/>
          </p:nvPr>
        </p:nvSpPr>
        <p:spPr/>
        <p:txBody>
          <a:bodyPr/>
          <a:lstStyle/>
          <a:p>
            <a:fld id="{DF37B796-F16E-4708-A675-EF9E39B6B4D6}"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29</a:t>
            </a:fld>
            <a:endParaRPr lang="en-US"/>
          </a:p>
        </p:txBody>
      </p:sp>
      <p:grpSp>
        <p:nvGrpSpPr>
          <p:cNvPr id="7" name="그룹 6"/>
          <p:cNvGrpSpPr/>
          <p:nvPr/>
        </p:nvGrpSpPr>
        <p:grpSpPr>
          <a:xfrm>
            <a:off x="2185471" y="2343336"/>
            <a:ext cx="5934082" cy="3851518"/>
            <a:chOff x="2185471" y="2343336"/>
            <a:chExt cx="5934082" cy="3851518"/>
          </a:xfrm>
        </p:grpSpPr>
        <p:pic>
          <p:nvPicPr>
            <p:cNvPr id="11" name="그림 10"/>
            <p:cNvPicPr>
              <a:picLocks noChangeAspect="1"/>
            </p:cNvPicPr>
            <p:nvPr/>
          </p:nvPicPr>
          <p:blipFill>
            <a:blip r:embed="rId2"/>
            <a:stretch>
              <a:fillRect/>
            </a:stretch>
          </p:blipFill>
          <p:spPr>
            <a:xfrm>
              <a:off x="2273642" y="2343336"/>
              <a:ext cx="5845911" cy="3851518"/>
            </a:xfrm>
            <a:prstGeom prst="rect">
              <a:avLst/>
            </a:prstGeom>
            <a:ln w="28575">
              <a:solidFill>
                <a:schemeClr val="accent1"/>
              </a:solidFill>
            </a:ln>
          </p:spPr>
        </p:pic>
        <p:sp>
          <p:nvSpPr>
            <p:cNvPr id="8" name="직사각형 7"/>
            <p:cNvSpPr/>
            <p:nvPr/>
          </p:nvSpPr>
          <p:spPr>
            <a:xfrm>
              <a:off x="5364890" y="4795429"/>
              <a:ext cx="2428105" cy="8063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2185471" y="5482281"/>
              <a:ext cx="1633795" cy="3089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316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a:t>
            </a:r>
          </a:p>
        </p:txBody>
      </p:sp>
      <p:sp>
        <p:nvSpPr>
          <p:cNvPr id="3" name="내용 개체 틀 2"/>
          <p:cNvSpPr>
            <a:spLocks noGrp="1"/>
          </p:cNvSpPr>
          <p:nvPr>
            <p:ph idx="1"/>
          </p:nvPr>
        </p:nvSpPr>
        <p:spPr>
          <a:xfrm>
            <a:off x="681038" y="1255271"/>
            <a:ext cx="8543923" cy="4931345"/>
          </a:xfrm>
        </p:spPr>
        <p:txBody>
          <a:bodyPr>
            <a:normAutofit/>
          </a:bodyPr>
          <a:lstStyle/>
          <a:p>
            <a:r>
              <a:rPr lang="ko-KR" altLang="en-US"/>
              <a:t>홈페이지</a:t>
            </a:r>
            <a:endParaRPr lang="en-US" altLang="ko-KR"/>
          </a:p>
          <a:p>
            <a:pPr lvl="1"/>
            <a:r>
              <a:rPr lang="en-US" u="sng">
                <a:solidFill>
                  <a:schemeClr val="hlink"/>
                </a:solidFill>
                <a:hlinkClick r:id="rId2"/>
              </a:rPr>
              <a:t>https://emlid.com/navio/</a:t>
            </a:r>
            <a:endParaRPr lang="en-US">
              <a:hlinkClick r:id="rId3"/>
            </a:endParaRPr>
          </a:p>
          <a:p>
            <a:pPr lvl="1"/>
            <a:r>
              <a:rPr lang="en-US">
                <a:hlinkClick r:id="rId3"/>
              </a:rPr>
              <a:t>https://docs.emlid.com/navio2/</a:t>
            </a:r>
            <a:endParaRPr lang="en-US"/>
          </a:p>
          <a:p>
            <a:r>
              <a:rPr lang="en-US"/>
              <a:t>What is NAVIO2?</a:t>
            </a:r>
          </a:p>
          <a:p>
            <a:pPr lvl="1"/>
            <a:r>
              <a:rPr lang="en-US"/>
              <a:t>Autopilot HAT(Hardware Attached on Top) for Raspberry Pi</a:t>
            </a:r>
          </a:p>
          <a:p>
            <a:pPr lvl="1"/>
            <a:r>
              <a:rPr lang="en-US"/>
              <a:t>Powered by ArduPilot and ROS</a:t>
            </a:r>
          </a:p>
          <a:p>
            <a:pPr lvl="1"/>
            <a:r>
              <a:rPr lang="en-US"/>
              <a:t>Supports PX4</a:t>
            </a:r>
          </a:p>
          <a:p>
            <a:pPr lvl="1"/>
            <a:r>
              <a:rPr lang="en-US"/>
              <a:t>$ 168</a:t>
            </a:r>
          </a:p>
          <a:p>
            <a:pPr lvl="1"/>
            <a:r>
              <a:rPr lang="en-US"/>
              <a:t>Turn your Raspberry Pi® into a drone controller</a:t>
            </a:r>
          </a:p>
          <a:p>
            <a:endParaRPr lang="en-US"/>
          </a:p>
          <a:p>
            <a:endParaRPr lang="en-US"/>
          </a:p>
          <a:p>
            <a:endParaRPr lang="en-US"/>
          </a:p>
        </p:txBody>
      </p:sp>
      <p:sp>
        <p:nvSpPr>
          <p:cNvPr id="4" name="날짜 개체 틀 3"/>
          <p:cNvSpPr>
            <a:spLocks noGrp="1"/>
          </p:cNvSpPr>
          <p:nvPr>
            <p:ph type="dt" sz="half" idx="10"/>
          </p:nvPr>
        </p:nvSpPr>
        <p:spPr/>
        <p:txBody>
          <a:bodyPr/>
          <a:lstStyle/>
          <a:p>
            <a:fld id="{5BF49F8D-744C-4626-A9BF-6279B944E47F}"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a:t>
            </a:fld>
            <a:endParaRPr lang="en-US"/>
          </a:p>
        </p:txBody>
      </p:sp>
      <p:pic>
        <p:nvPicPr>
          <p:cNvPr id="3076" name="Picture 4" descr="Emlid Navio2 â Raspberry Pi autopilot HAT powered by ArduPilot &amp; 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531505" y="-179933"/>
            <a:ext cx="2789018" cy="364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01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로그인</a:t>
            </a:r>
            <a:endParaRPr lang="en-US"/>
          </a:p>
        </p:txBody>
      </p:sp>
      <p:sp>
        <p:nvSpPr>
          <p:cNvPr id="3" name="내용 개체 틀 2"/>
          <p:cNvSpPr>
            <a:spLocks noGrp="1"/>
          </p:cNvSpPr>
          <p:nvPr>
            <p:ph idx="1"/>
          </p:nvPr>
        </p:nvSpPr>
        <p:spPr>
          <a:xfrm>
            <a:off x="681038" y="1255271"/>
            <a:ext cx="8543925" cy="2361140"/>
          </a:xfrm>
        </p:spPr>
        <p:txBody>
          <a:bodyPr>
            <a:normAutofit fontScale="85000" lnSpcReduction="20000"/>
          </a:bodyPr>
          <a:lstStyle/>
          <a:p>
            <a:r>
              <a:rPr lang="en-US"/>
              <a:t>ssh </a:t>
            </a:r>
            <a:r>
              <a:rPr lang="ko-KR" altLang="en-US"/>
              <a:t>프로그램 다운로드</a:t>
            </a:r>
            <a:endParaRPr lang="en-US" altLang="ko-KR"/>
          </a:p>
          <a:p>
            <a:pPr lvl="1"/>
            <a:r>
              <a:rPr lang="en-US"/>
              <a:t>bitvise ssh client </a:t>
            </a:r>
            <a:r>
              <a:rPr lang="ko-KR" altLang="en-US"/>
              <a:t>설치 </a:t>
            </a:r>
            <a:r>
              <a:rPr lang="en-US" altLang="ko-KR"/>
              <a:t>: </a:t>
            </a:r>
          </a:p>
          <a:p>
            <a:pPr lvl="2"/>
            <a:r>
              <a:rPr lang="en-US">
                <a:hlinkClick r:id="rId2"/>
              </a:rPr>
              <a:t>https://www.bitvise.com/download-area</a:t>
            </a:r>
            <a:endParaRPr lang="en-US"/>
          </a:p>
          <a:p>
            <a:r>
              <a:rPr lang="ko-KR" altLang="en-US"/>
              <a:t>라즈베리파이 로그인</a:t>
            </a:r>
            <a:endParaRPr lang="en-US" altLang="ko-KR"/>
          </a:p>
          <a:p>
            <a:pPr lvl="1"/>
            <a:r>
              <a:rPr lang="ko-KR" altLang="en-US"/>
              <a:t>아이디</a:t>
            </a:r>
            <a:r>
              <a:rPr lang="en-US" altLang="ko-KR"/>
              <a:t>: pi</a:t>
            </a:r>
          </a:p>
          <a:p>
            <a:pPr lvl="1"/>
            <a:r>
              <a:rPr lang="ko-KR" altLang="en-US"/>
              <a:t>암호</a:t>
            </a:r>
            <a:r>
              <a:rPr lang="en-US" altLang="ko-KR"/>
              <a:t>: raspberry</a:t>
            </a:r>
            <a:endParaRPr lang="en-US"/>
          </a:p>
        </p:txBody>
      </p:sp>
      <p:sp>
        <p:nvSpPr>
          <p:cNvPr id="4" name="날짜 개체 틀 3"/>
          <p:cNvSpPr>
            <a:spLocks noGrp="1"/>
          </p:cNvSpPr>
          <p:nvPr>
            <p:ph type="dt" sz="half" idx="10"/>
          </p:nvPr>
        </p:nvSpPr>
        <p:spPr/>
        <p:txBody>
          <a:bodyPr/>
          <a:lstStyle/>
          <a:p>
            <a:fld id="{62A59915-55D8-455C-8B2C-2A40B1F8D0D1}"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30</a:t>
            </a:fld>
            <a:endParaRPr lang="en-US"/>
          </a:p>
        </p:txBody>
      </p:sp>
      <p:grpSp>
        <p:nvGrpSpPr>
          <p:cNvPr id="11" name="그룹 10"/>
          <p:cNvGrpSpPr/>
          <p:nvPr/>
        </p:nvGrpSpPr>
        <p:grpSpPr>
          <a:xfrm>
            <a:off x="5750011" y="2462886"/>
            <a:ext cx="3820690" cy="3893466"/>
            <a:chOff x="5750011" y="2462886"/>
            <a:chExt cx="3820690" cy="3893466"/>
          </a:xfrm>
        </p:grpSpPr>
        <p:pic>
          <p:nvPicPr>
            <p:cNvPr id="7" name="그림 6"/>
            <p:cNvPicPr>
              <a:picLocks noChangeAspect="1"/>
            </p:cNvPicPr>
            <p:nvPr/>
          </p:nvPicPr>
          <p:blipFill>
            <a:blip r:embed="rId3"/>
            <a:stretch>
              <a:fillRect/>
            </a:stretch>
          </p:blipFill>
          <p:spPr>
            <a:xfrm>
              <a:off x="5750011" y="2462886"/>
              <a:ext cx="3820690" cy="3893466"/>
            </a:xfrm>
            <a:prstGeom prst="rect">
              <a:avLst/>
            </a:prstGeom>
            <a:ln>
              <a:solidFill>
                <a:schemeClr val="accent1"/>
              </a:solidFill>
            </a:ln>
          </p:spPr>
        </p:pic>
        <p:sp>
          <p:nvSpPr>
            <p:cNvPr id="8" name="직사각형 7"/>
            <p:cNvSpPr/>
            <p:nvPr/>
          </p:nvSpPr>
          <p:spPr>
            <a:xfrm>
              <a:off x="6384325" y="308919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8089888" y="3089189"/>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8089888" y="3560076"/>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7303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환경 설정 </a:t>
            </a:r>
            <a:r>
              <a:rPr lang="en-US" altLang="ko-KR"/>
              <a:t>1</a:t>
            </a:r>
            <a:endParaRPr lang="en-US"/>
          </a:p>
        </p:txBody>
      </p:sp>
      <p:sp>
        <p:nvSpPr>
          <p:cNvPr id="3" name="내용 개체 틀 2"/>
          <p:cNvSpPr>
            <a:spLocks noGrp="1"/>
          </p:cNvSpPr>
          <p:nvPr>
            <p:ph idx="1"/>
          </p:nvPr>
        </p:nvSpPr>
        <p:spPr/>
        <p:txBody>
          <a:bodyPr>
            <a:normAutofit/>
          </a:bodyPr>
          <a:lstStyle/>
          <a:p>
            <a:r>
              <a:rPr lang="en-US"/>
              <a:t>Hostname </a:t>
            </a:r>
            <a:r>
              <a:rPr lang="ko-KR" altLang="en-US"/>
              <a:t>변경</a:t>
            </a:r>
            <a:endParaRPr lang="en-US" altLang="ko-KR"/>
          </a:p>
          <a:p>
            <a:pPr lvl="1"/>
            <a:r>
              <a:rPr lang="en-US"/>
              <a:t>navio_</a:t>
            </a:r>
            <a:r>
              <a:rPr lang="en-US">
                <a:solidFill>
                  <a:srgbClr val="FF0000"/>
                </a:solidFill>
              </a:rPr>
              <a:t>{</a:t>
            </a:r>
            <a:r>
              <a:rPr lang="ko-KR" altLang="en-US">
                <a:solidFill>
                  <a:srgbClr val="FF0000"/>
                </a:solidFill>
              </a:rPr>
              <a:t>영문이니셜 </a:t>
            </a:r>
            <a:r>
              <a:rPr lang="en-US" altLang="ko-KR">
                <a:solidFill>
                  <a:srgbClr val="FF0000"/>
                </a:solidFill>
              </a:rPr>
              <a:t>3</a:t>
            </a:r>
            <a:r>
              <a:rPr lang="ko-KR" altLang="en-US">
                <a:solidFill>
                  <a:srgbClr val="FF0000"/>
                </a:solidFill>
              </a:rPr>
              <a:t>자</a:t>
            </a:r>
            <a:r>
              <a:rPr lang="en-US" altLang="ko-KR">
                <a:solidFill>
                  <a:srgbClr val="FF0000"/>
                </a:solidFill>
              </a:rPr>
              <a:t>}</a:t>
            </a:r>
            <a:r>
              <a:rPr lang="en-US" altLang="ko-KR"/>
              <a:t> </a:t>
            </a:r>
            <a:r>
              <a:rPr lang="ko-KR" altLang="en-US"/>
              <a:t>로</a:t>
            </a:r>
            <a:r>
              <a:rPr lang="en-US" altLang="ko-KR"/>
              <a:t> </a:t>
            </a:r>
            <a:r>
              <a:rPr lang="ko-KR" altLang="en-US"/>
              <a:t>변경</a:t>
            </a:r>
            <a:endParaRPr lang="en-US" altLang="ko-KR"/>
          </a:p>
          <a:p>
            <a:pPr lvl="1"/>
            <a:r>
              <a:rPr lang="ko-KR" altLang="en-US"/>
              <a:t>변경 방법</a:t>
            </a:r>
            <a:endParaRPr lang="en-US" altLang="ko-KR"/>
          </a:p>
          <a:p>
            <a:pPr lvl="2"/>
            <a:r>
              <a:rPr lang="en-US">
                <a:hlinkClick r:id="rId2"/>
              </a:rPr>
              <a:t>https://geek-university.com/raspberry-pi/change-raspberry-pis-hostname/</a:t>
            </a:r>
            <a:endParaRPr lang="en-US"/>
          </a:p>
          <a:p>
            <a:r>
              <a:rPr lang="en-US"/>
              <a:t>root </a:t>
            </a:r>
            <a:r>
              <a:rPr lang="ko-KR" altLang="en-US"/>
              <a:t>파일 시스템 확장</a:t>
            </a:r>
            <a:endParaRPr lang="en-US"/>
          </a:p>
          <a:p>
            <a:pPr lvl="1"/>
            <a:r>
              <a:rPr lang="en-US"/>
              <a:t>sudo raspi-config --expand-rootfs</a:t>
            </a:r>
          </a:p>
          <a:p>
            <a:endParaRPr lang="en-US"/>
          </a:p>
        </p:txBody>
      </p:sp>
      <p:sp>
        <p:nvSpPr>
          <p:cNvPr id="4" name="날짜 개체 틀 3"/>
          <p:cNvSpPr>
            <a:spLocks noGrp="1"/>
          </p:cNvSpPr>
          <p:nvPr>
            <p:ph type="dt" sz="half" idx="10"/>
          </p:nvPr>
        </p:nvSpPr>
        <p:spPr/>
        <p:txBody>
          <a:bodyPr/>
          <a:lstStyle/>
          <a:p>
            <a:fld id="{89D62E1D-56DC-4E67-876C-5A40FDF1292B}"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31</a:t>
            </a:fld>
            <a:endParaRPr lang="en-US"/>
          </a:p>
        </p:txBody>
      </p:sp>
    </p:spTree>
    <p:extLst>
      <p:ext uri="{BB962C8B-B14F-4D97-AF65-F5344CB8AC3E}">
        <p14:creationId xmlns:p14="http://schemas.microsoft.com/office/powerpoint/2010/main" val="2289060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a:t>
            </a:r>
            <a:r>
              <a:rPr lang="en-US" altLang="ko-KR"/>
              <a:t>2</a:t>
            </a:r>
            <a:endParaRPr lang="en-US"/>
          </a:p>
        </p:txBody>
      </p:sp>
      <p:sp>
        <p:nvSpPr>
          <p:cNvPr id="3" name="내용 개체 틀 2"/>
          <p:cNvSpPr>
            <a:spLocks noGrp="1"/>
          </p:cNvSpPr>
          <p:nvPr>
            <p:ph idx="1"/>
          </p:nvPr>
        </p:nvSpPr>
        <p:spPr/>
        <p:txBody>
          <a:bodyPr/>
          <a:lstStyle/>
          <a:p>
            <a:r>
              <a:rPr lang="ko-KR" altLang="en-US"/>
              <a:t>암호 변경 </a:t>
            </a:r>
            <a:r>
              <a:rPr lang="en-US" altLang="ko-KR"/>
              <a:t>: </a:t>
            </a:r>
            <a:r>
              <a:rPr lang="ko-KR" altLang="en-US"/>
              <a:t>암호를 </a:t>
            </a:r>
            <a:r>
              <a:rPr lang="en-US" altLang="ko-KR"/>
              <a:t>a </a:t>
            </a:r>
            <a:r>
              <a:rPr lang="ko-KR" altLang="en-US"/>
              <a:t>로</a:t>
            </a:r>
            <a:r>
              <a:rPr lang="en-US" altLang="ko-KR"/>
              <a:t> </a:t>
            </a:r>
            <a:r>
              <a:rPr lang="ko-KR" altLang="en-US"/>
              <a:t>변경한다</a:t>
            </a:r>
            <a:r>
              <a:rPr lang="en-US" altLang="ko-KR"/>
              <a:t>.</a:t>
            </a:r>
          </a:p>
          <a:p>
            <a:pPr lvl="1"/>
            <a:r>
              <a:rPr lang="en-US"/>
              <a:t>pi </a:t>
            </a:r>
            <a:r>
              <a:rPr lang="ko-KR" altLang="en-US"/>
              <a:t>사용자의 암호 변경</a:t>
            </a:r>
            <a:endParaRPr lang="en-US"/>
          </a:p>
          <a:p>
            <a:pPr lvl="2"/>
            <a:r>
              <a:rPr lang="en-US"/>
              <a:t>sudo passwd pi</a:t>
            </a:r>
          </a:p>
          <a:p>
            <a:pPr lvl="1"/>
            <a:r>
              <a:rPr lang="ko-KR" altLang="en-US"/>
              <a:t>관리자 암호 변경</a:t>
            </a:r>
            <a:endParaRPr lang="en-US" altLang="ko-KR"/>
          </a:p>
          <a:p>
            <a:pPr lvl="2"/>
            <a:r>
              <a:rPr lang="en-US"/>
              <a:t>sudo passwd</a:t>
            </a:r>
          </a:p>
          <a:p>
            <a:r>
              <a:rPr lang="ko-KR" altLang="en-US"/>
              <a:t>업데이트</a:t>
            </a:r>
            <a:r>
              <a:rPr lang="en-US" altLang="ko-KR"/>
              <a:t>/</a:t>
            </a:r>
            <a:r>
              <a:rPr lang="ko-KR" altLang="en-US"/>
              <a:t>업그레이드는 일주일에 한 번 한다</a:t>
            </a:r>
            <a:r>
              <a:rPr lang="en-US" altLang="ko-KR"/>
              <a:t>.</a:t>
            </a:r>
            <a:endParaRPr lang="en-US"/>
          </a:p>
          <a:p>
            <a:pPr lvl="1"/>
            <a:r>
              <a:rPr lang="en-US"/>
              <a:t>sudo apt update</a:t>
            </a:r>
          </a:p>
          <a:p>
            <a:pPr lvl="1"/>
            <a:r>
              <a:rPr lang="en-US"/>
              <a:t>sudo apt upgrade –y</a:t>
            </a:r>
          </a:p>
          <a:p>
            <a:pPr lvl="1"/>
            <a:r>
              <a:rPr lang="en-US"/>
              <a:t>sudo apt autoremove</a:t>
            </a:r>
          </a:p>
        </p:txBody>
      </p:sp>
      <p:sp>
        <p:nvSpPr>
          <p:cNvPr id="4" name="날짜 개체 틀 3"/>
          <p:cNvSpPr>
            <a:spLocks noGrp="1"/>
          </p:cNvSpPr>
          <p:nvPr>
            <p:ph type="dt" sz="half" idx="10"/>
          </p:nvPr>
        </p:nvSpPr>
        <p:spPr/>
        <p:txBody>
          <a:bodyPr/>
          <a:lstStyle/>
          <a:p>
            <a:fld id="{648C4259-2F18-47E8-9FBB-206FB972471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32</a:t>
            </a:fld>
            <a:endParaRPr lang="en-US"/>
          </a:p>
        </p:txBody>
      </p:sp>
    </p:spTree>
    <p:extLst>
      <p:ext uri="{BB962C8B-B14F-4D97-AF65-F5344CB8AC3E}">
        <p14:creationId xmlns:p14="http://schemas.microsoft.com/office/powerpoint/2010/main" val="3017629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 나비오 운영체제 정보</a:t>
            </a:r>
            <a:endParaRPr lang="en-US"/>
          </a:p>
        </p:txBody>
      </p:sp>
      <p:sp>
        <p:nvSpPr>
          <p:cNvPr id="3" name="내용 개체 틀 2"/>
          <p:cNvSpPr>
            <a:spLocks noGrp="1"/>
          </p:cNvSpPr>
          <p:nvPr>
            <p:ph idx="1"/>
          </p:nvPr>
        </p:nvSpPr>
        <p:spPr>
          <a:xfrm>
            <a:off x="681038" y="1255271"/>
            <a:ext cx="8543925" cy="2064578"/>
          </a:xfrm>
        </p:spPr>
        <p:txBody>
          <a:bodyPr/>
          <a:lstStyle/>
          <a:p>
            <a:r>
              <a:rPr lang="ko-KR" altLang="en-US"/>
              <a:t>커널 버전 확인</a:t>
            </a:r>
            <a:endParaRPr lang="en-US" altLang="ko-KR"/>
          </a:p>
          <a:p>
            <a:pPr lvl="1"/>
            <a:r>
              <a:rPr lang="en-US" altLang="ko-KR"/>
              <a:t>uname -a</a:t>
            </a:r>
          </a:p>
          <a:p>
            <a:r>
              <a:rPr lang="ko-KR" altLang="en-US"/>
              <a:t>배포판 버전 확인</a:t>
            </a:r>
            <a:endParaRPr lang="en-US" altLang="ko-KR"/>
          </a:p>
          <a:p>
            <a:pPr lvl="1"/>
            <a:r>
              <a:rPr lang="en-US"/>
              <a:t>lsb_release -a</a:t>
            </a:r>
          </a:p>
        </p:txBody>
      </p:sp>
      <p:sp>
        <p:nvSpPr>
          <p:cNvPr id="4" name="날짜 개체 틀 3"/>
          <p:cNvSpPr>
            <a:spLocks noGrp="1"/>
          </p:cNvSpPr>
          <p:nvPr>
            <p:ph type="dt" sz="half" idx="10"/>
          </p:nvPr>
        </p:nvSpPr>
        <p:spPr/>
        <p:txBody>
          <a:bodyPr/>
          <a:lstStyle/>
          <a:p>
            <a:fld id="{E57A8955-E3DE-469F-BAAF-62EA4A67A328}"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33</a:t>
            </a:fld>
            <a:endParaRPr lang="en-US"/>
          </a:p>
        </p:txBody>
      </p:sp>
      <p:pic>
        <p:nvPicPr>
          <p:cNvPr id="8" name="그림 7"/>
          <p:cNvPicPr>
            <a:picLocks noChangeAspect="1"/>
          </p:cNvPicPr>
          <p:nvPr/>
        </p:nvPicPr>
        <p:blipFill>
          <a:blip r:embed="rId2"/>
          <a:stretch>
            <a:fillRect/>
          </a:stretch>
        </p:blipFill>
        <p:spPr>
          <a:xfrm>
            <a:off x="1227826" y="3837836"/>
            <a:ext cx="7754432" cy="2000529"/>
          </a:xfrm>
          <a:prstGeom prst="rect">
            <a:avLst/>
          </a:prstGeom>
        </p:spPr>
      </p:pic>
    </p:spTree>
    <p:extLst>
      <p:ext uri="{BB962C8B-B14F-4D97-AF65-F5344CB8AC3E}">
        <p14:creationId xmlns:p14="http://schemas.microsoft.com/office/powerpoint/2010/main" val="3940062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CED5-1EE8-4099-9D9D-39643FC01D19}"/>
              </a:ext>
            </a:extLst>
          </p:cNvPr>
          <p:cNvSpPr>
            <a:spLocks noGrp="1"/>
          </p:cNvSpPr>
          <p:nvPr>
            <p:ph type="title"/>
          </p:nvPr>
        </p:nvSpPr>
        <p:spPr/>
        <p:txBody>
          <a:bodyPr>
            <a:noAutofit/>
          </a:bodyPr>
          <a:lstStyle/>
          <a:p>
            <a:r>
              <a:rPr lang="en-US" sz="4800" dirty="0"/>
              <a:t>Ardupilot </a:t>
            </a:r>
            <a:r>
              <a:rPr lang="ko-KR" altLang="en-US" sz="4800" dirty="0"/>
              <a:t>설치 사전 체크 사항</a:t>
            </a:r>
            <a:endParaRPr lang="en-US" sz="4800" dirty="0"/>
          </a:p>
        </p:txBody>
      </p:sp>
      <p:sp>
        <p:nvSpPr>
          <p:cNvPr id="3" name="Text Placeholder 2">
            <a:extLst>
              <a:ext uri="{FF2B5EF4-FFF2-40B4-BE49-F238E27FC236}">
                <a16:creationId xmlns:a16="http://schemas.microsoft.com/office/drawing/2014/main" id="{499D5414-216F-4C95-8E7D-505A901BDEA1}"/>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5EC0238-7BF9-48E8-966A-71002D1DB53D}"/>
              </a:ext>
            </a:extLst>
          </p:cNvPr>
          <p:cNvSpPr>
            <a:spLocks noGrp="1"/>
          </p:cNvSpPr>
          <p:nvPr>
            <p:ph type="dt" sz="half" idx="10"/>
          </p:nvPr>
        </p:nvSpPr>
        <p:spPr/>
        <p:txBody>
          <a:bodyPr/>
          <a:lstStyle/>
          <a:p>
            <a:fld id="{CBAB0C85-4E4E-49CA-8B4B-128D678618A0}" type="datetime1">
              <a:rPr lang="ko-KR" altLang="en-US" smtClean="0"/>
              <a:t>2019-07-11</a:t>
            </a:fld>
            <a:endParaRPr lang="en-US"/>
          </a:p>
        </p:txBody>
      </p:sp>
      <p:sp>
        <p:nvSpPr>
          <p:cNvPr id="5" name="Footer Placeholder 4">
            <a:extLst>
              <a:ext uri="{FF2B5EF4-FFF2-40B4-BE49-F238E27FC236}">
                <a16:creationId xmlns:a16="http://schemas.microsoft.com/office/drawing/2014/main" id="{53E102DC-AAF2-4849-B5B7-43B4AFD54982}"/>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ADAD2565-703F-42F2-ACF2-9690DFF0715C}"/>
              </a:ext>
            </a:extLst>
          </p:cNvPr>
          <p:cNvSpPr>
            <a:spLocks noGrp="1"/>
          </p:cNvSpPr>
          <p:nvPr>
            <p:ph type="sldNum" sz="quarter" idx="12"/>
          </p:nvPr>
        </p:nvSpPr>
        <p:spPr/>
        <p:txBody>
          <a:bodyPr/>
          <a:lstStyle/>
          <a:p>
            <a:fld id="{AA0EB1BB-D2B3-481B-A5E1-F093F8D3CD29}" type="slidenum">
              <a:rPr lang="en-US" smtClean="0"/>
              <a:t>34</a:t>
            </a:fld>
            <a:endParaRPr lang="en-US"/>
          </a:p>
        </p:txBody>
      </p:sp>
    </p:spTree>
    <p:extLst>
      <p:ext uri="{BB962C8B-B14F-4D97-AF65-F5344CB8AC3E}">
        <p14:creationId xmlns:p14="http://schemas.microsoft.com/office/powerpoint/2010/main" val="38270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벤처 마크</a:t>
            </a:r>
            <a:endParaRPr lang="en-US"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F0426D8-87D4-48C2-BB0E-42D7F802D4AD}" type="datetime1">
              <a:rPr lang="ko-KR" altLang="en-US" smtClean="0"/>
              <a:t>2019-07-11</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35</a:t>
            </a:fld>
            <a:endParaRPr lang="en-US"/>
          </a:p>
        </p:txBody>
      </p:sp>
      <p:pic>
        <p:nvPicPr>
          <p:cNvPr id="1026" name="Picture 2" descr="Raspberry Pi model 3 B+ microSD card performance comparison">
            <a:extLst>
              <a:ext uri="{FF2B5EF4-FFF2-40B4-BE49-F238E27FC236}">
                <a16:creationId xmlns:a16="http://schemas.microsoft.com/office/drawing/2014/main" id="{B0E1C329-724B-4F37-9C5E-6220E77F573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00683" y="1196599"/>
            <a:ext cx="5515377" cy="52962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2AC7ABC-B771-40D6-AE52-AAD5C40B2732}"/>
              </a:ext>
            </a:extLst>
          </p:cNvPr>
          <p:cNvSpPr/>
          <p:nvPr/>
        </p:nvSpPr>
        <p:spPr>
          <a:xfrm>
            <a:off x="4766695" y="5454752"/>
            <a:ext cx="4953000" cy="584775"/>
          </a:xfrm>
          <a:prstGeom prst="rect">
            <a:avLst/>
          </a:prstGeom>
        </p:spPr>
        <p:txBody>
          <a:bodyPr>
            <a:spAutoFit/>
          </a:bodyPr>
          <a:lstStyle/>
          <a:p>
            <a:r>
              <a:rPr lang="en-US" sz="1600" dirty="0">
                <a:hlinkClick r:id="rId3"/>
              </a:rPr>
              <a:t>https://www.jeffgeerling.com/blog/2018/raspberry-pi-microsd-card-performance-comparison-2018</a:t>
            </a:r>
            <a:r>
              <a:rPr lang="en-US" sz="1600" dirty="0"/>
              <a:t> </a:t>
            </a:r>
          </a:p>
        </p:txBody>
      </p:sp>
    </p:spTree>
    <p:extLst>
      <p:ext uri="{BB962C8B-B14F-4D97-AF65-F5344CB8AC3E}">
        <p14:creationId xmlns:p14="http://schemas.microsoft.com/office/powerpoint/2010/main" val="1654643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체크</a:t>
            </a:r>
            <a:endParaRPr lang="en-US" dirty="0"/>
          </a:p>
        </p:txBody>
      </p:sp>
      <p:sp>
        <p:nvSpPr>
          <p:cNvPr id="3" name="Content Placeholder 2">
            <a:extLst>
              <a:ext uri="{FF2B5EF4-FFF2-40B4-BE49-F238E27FC236}">
                <a16:creationId xmlns:a16="http://schemas.microsoft.com/office/drawing/2014/main" id="{C97B9B66-1AD2-47FC-A5D6-8DBB0B277FF1}"/>
              </a:ext>
            </a:extLst>
          </p:cNvPr>
          <p:cNvSpPr>
            <a:spLocks noGrp="1"/>
          </p:cNvSpPr>
          <p:nvPr>
            <p:ph idx="1"/>
          </p:nvPr>
        </p:nvSpPr>
        <p:spPr/>
        <p:txBody>
          <a:bodyPr/>
          <a:lstStyle/>
          <a:p>
            <a:r>
              <a:rPr lang="ko-KR" altLang="en-US" dirty="0"/>
              <a:t>성능 체크 방법</a:t>
            </a:r>
            <a:endParaRPr lang="en-US" dirty="0"/>
          </a:p>
          <a:p>
            <a:pPr lvl="1"/>
            <a:r>
              <a:rPr lang="en-US" dirty="0">
                <a:hlinkClick r:id="rId2"/>
              </a:rPr>
              <a:t>https://www.jeffgeerling.com/blog/2018/raspberry-pi-microsd-card-performance-comparison-2018</a:t>
            </a:r>
            <a:r>
              <a:rPr lang="en-US" dirty="0"/>
              <a:t> </a:t>
            </a:r>
          </a:p>
          <a:p>
            <a:r>
              <a:rPr lang="en-US" dirty="0"/>
              <a:t>SD Card </a:t>
            </a:r>
            <a:r>
              <a:rPr lang="ko-KR" altLang="en-US" dirty="0"/>
              <a:t>오버 클로킹</a:t>
            </a:r>
            <a:endParaRPr lang="en-US" altLang="ko-KR" dirty="0"/>
          </a:p>
          <a:p>
            <a:pPr lvl="1"/>
            <a:r>
              <a:rPr lang="en-US" dirty="0">
                <a:hlinkClick r:id="rId3"/>
              </a:rPr>
              <a:t>https://www.jeffgeerling.com/blog/2016/how-overclock-microsd-card-reader-on-raspberry-pi-3</a:t>
            </a:r>
            <a:endParaRPr lang="en-US"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22CE10E-7BED-476B-9A7B-49A0DF274C9E}" type="datetime1">
              <a:rPr lang="ko-KR" altLang="en-US" smtClean="0"/>
              <a:t>2019-07-11</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36</a:t>
            </a:fld>
            <a:endParaRPr lang="en-US"/>
          </a:p>
        </p:txBody>
      </p:sp>
    </p:spTree>
    <p:extLst>
      <p:ext uri="{BB962C8B-B14F-4D97-AF65-F5344CB8AC3E}">
        <p14:creationId xmlns:p14="http://schemas.microsoft.com/office/powerpoint/2010/main" val="4142545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B50188E-0B72-445E-B4D2-555D63F25E68}"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37</a:t>
            </a:fld>
            <a:endParaRPr lang="en-US"/>
          </a:p>
        </p:txBody>
      </p:sp>
    </p:spTree>
    <p:extLst>
      <p:ext uri="{BB962C8B-B14F-4D97-AF65-F5344CB8AC3E}">
        <p14:creationId xmlns:p14="http://schemas.microsoft.com/office/powerpoint/2010/main" val="3902912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 </a:t>
            </a:r>
            <a:r>
              <a:rPr lang="ko-KR" altLang="en-US"/>
              <a:t>설정</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https://docs.emlid.com/navio2/common/ardupilot/installation-and-running/</a:t>
            </a:r>
            <a:endParaRPr lang="en-US"/>
          </a:p>
        </p:txBody>
      </p:sp>
      <p:sp>
        <p:nvSpPr>
          <p:cNvPr id="4" name="날짜 개체 틀 3"/>
          <p:cNvSpPr>
            <a:spLocks noGrp="1"/>
          </p:cNvSpPr>
          <p:nvPr>
            <p:ph type="dt" sz="half" idx="10"/>
          </p:nvPr>
        </p:nvSpPr>
        <p:spPr/>
        <p:txBody>
          <a:bodyPr/>
          <a:lstStyle/>
          <a:p>
            <a:fld id="{836DEFC0-3FE3-4C7F-9590-A1860733C0C9}"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38</a:t>
            </a:fld>
            <a:endParaRPr lang="en-US"/>
          </a:p>
        </p:txBody>
      </p:sp>
      <p:pic>
        <p:nvPicPr>
          <p:cNvPr id="2050" name="Picture 2" descr="typical-plane-setup-fra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4395" y="3143781"/>
            <a:ext cx="3344015" cy="26056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ypical-quadcopter-setup-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644" y="3319011"/>
            <a:ext cx="2312548" cy="22551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ypical-rover-setup-fra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1614" y="3325474"/>
            <a:ext cx="2659335" cy="224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373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Choosing a vehicle, version and board</a:t>
            </a:r>
            <a:endParaRPr lang="en-US"/>
          </a:p>
        </p:txBody>
      </p:sp>
      <p:sp>
        <p:nvSpPr>
          <p:cNvPr id="3" name="내용 개체 틀 2"/>
          <p:cNvSpPr>
            <a:spLocks noGrp="1"/>
          </p:cNvSpPr>
          <p:nvPr>
            <p:ph idx="1"/>
          </p:nvPr>
        </p:nvSpPr>
        <p:spPr/>
        <p:txBody>
          <a:bodyPr/>
          <a:lstStyle/>
          <a:p>
            <a:r>
              <a:rPr lang="en-US"/>
              <a:t>To select the vehicle that would be launched by default you should configure it with emlidtool:</a:t>
            </a:r>
          </a:p>
          <a:p>
            <a:pPr lvl="1"/>
            <a:r>
              <a:rPr lang="en-US"/>
              <a:t>sudo emlidtool ardupilot</a:t>
            </a:r>
          </a:p>
        </p:txBody>
      </p:sp>
      <p:sp>
        <p:nvSpPr>
          <p:cNvPr id="4" name="날짜 개체 틀 3"/>
          <p:cNvSpPr>
            <a:spLocks noGrp="1"/>
          </p:cNvSpPr>
          <p:nvPr>
            <p:ph type="dt" sz="half" idx="10"/>
          </p:nvPr>
        </p:nvSpPr>
        <p:spPr/>
        <p:txBody>
          <a:bodyPr/>
          <a:lstStyle/>
          <a:p>
            <a:fld id="{EECD8F2B-BD5E-436B-8FB8-1B77F805A700}"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39</a:t>
            </a:fld>
            <a:endParaRPr lang="en-US"/>
          </a:p>
        </p:txBody>
      </p:sp>
      <p:pic>
        <p:nvPicPr>
          <p:cNvPr id="1027" name="Picture 3"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5081" y="2715819"/>
            <a:ext cx="4401708" cy="2661598"/>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2621568" y="5556806"/>
            <a:ext cx="4003070" cy="646331"/>
          </a:xfrm>
          <a:prstGeom prst="rect">
            <a:avLst/>
          </a:prstGeom>
        </p:spPr>
        <p:txBody>
          <a:bodyPr wrap="square">
            <a:spAutoFit/>
          </a:bodyPr>
          <a:lstStyle/>
          <a:p>
            <a:r>
              <a:rPr lang="en-US" sz="1200">
                <a:latin typeface="Open Sans"/>
              </a:rPr>
              <a:t>Before configuration emlidtool checks your </a:t>
            </a:r>
            <a:r>
              <a:rPr lang="en-US" sz="1200">
                <a:solidFill>
                  <a:srgbClr val="008BEE"/>
                </a:solidFill>
                <a:latin typeface="Open Sans"/>
                <a:hlinkClick r:id="rId3"/>
              </a:rPr>
              <a:t>RCIO</a:t>
            </a:r>
            <a:r>
              <a:rPr lang="en-US" sz="1200">
                <a:latin typeface="Open Sans"/>
              </a:rPr>
              <a:t> firmware and will suggest to update it if you have the outdated one:</a:t>
            </a:r>
            <a:endParaRPr lang="en-US" sz="1200"/>
          </a:p>
        </p:txBody>
      </p:sp>
    </p:spTree>
    <p:extLst>
      <p:ext uri="{BB962C8B-B14F-4D97-AF65-F5344CB8AC3E}">
        <p14:creationId xmlns:p14="http://schemas.microsoft.com/office/powerpoint/2010/main" val="26353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특징</a:t>
            </a:r>
            <a:endParaRPr lang="en-US"/>
          </a:p>
        </p:txBody>
      </p:sp>
      <p:sp>
        <p:nvSpPr>
          <p:cNvPr id="3" name="내용 개체 틀 2"/>
          <p:cNvSpPr>
            <a:spLocks noGrp="1"/>
          </p:cNvSpPr>
          <p:nvPr>
            <p:ph idx="1"/>
          </p:nvPr>
        </p:nvSpPr>
        <p:spPr/>
        <p:txBody>
          <a:bodyPr>
            <a:normAutofit fontScale="62500" lnSpcReduction="20000"/>
          </a:bodyPr>
          <a:lstStyle/>
          <a:p>
            <a:r>
              <a:rPr lang="en-US"/>
              <a:t>GNSS receiver</a:t>
            </a:r>
          </a:p>
          <a:p>
            <a:pPr lvl="1"/>
            <a:r>
              <a:rPr lang="en-US"/>
              <a:t>Tracks GPS, GLONASS, Beidou, Galileo and SBAS satellites. External antenna with MCX connector</a:t>
            </a:r>
          </a:p>
          <a:p>
            <a:r>
              <a:rPr lang="en-US"/>
              <a:t>Dual IMU</a:t>
            </a:r>
          </a:p>
          <a:p>
            <a:pPr lvl="1"/>
            <a:r>
              <a:rPr lang="en-US"/>
              <a:t>Accelerometers, gyroscopes and magnetometers for orientation and motion sensing</a:t>
            </a:r>
          </a:p>
          <a:p>
            <a:r>
              <a:rPr lang="en-US"/>
              <a:t>RC I/O co-processor</a:t>
            </a:r>
          </a:p>
          <a:p>
            <a:pPr lvl="1"/>
            <a:r>
              <a:rPr lang="en-US"/>
              <a:t>Accepts PPM/SBUS input and provides 14 PWM output channels for motors and servos</a:t>
            </a:r>
          </a:p>
          <a:p>
            <a:r>
              <a:rPr lang="en-US"/>
              <a:t>High resolution barometer</a:t>
            </a:r>
          </a:p>
          <a:p>
            <a:pPr lvl="1"/>
            <a:r>
              <a:rPr lang="en-US"/>
              <a:t>Senses altitude with 10 cm resolution</a:t>
            </a:r>
          </a:p>
          <a:p>
            <a:r>
              <a:rPr lang="en-US"/>
              <a:t>Extension ports</a:t>
            </a:r>
          </a:p>
          <a:p>
            <a:pPr lvl="1"/>
            <a:r>
              <a:rPr lang="en-US"/>
              <a:t>Exposed ADC, I2C and UART interfaces for sensors and radios</a:t>
            </a:r>
          </a:p>
          <a:p>
            <a:r>
              <a:rPr lang="en-US"/>
              <a:t>Triple redundant power supply</a:t>
            </a:r>
          </a:p>
          <a:p>
            <a:pPr lvl="1"/>
            <a:r>
              <a:rPr lang="en-US"/>
              <a:t>With overvoltage protection and power module port for voltage and current sensing</a:t>
            </a:r>
          </a:p>
        </p:txBody>
      </p:sp>
      <p:sp>
        <p:nvSpPr>
          <p:cNvPr id="4" name="날짜 개체 틀 3"/>
          <p:cNvSpPr>
            <a:spLocks noGrp="1"/>
          </p:cNvSpPr>
          <p:nvPr>
            <p:ph type="dt" sz="half" idx="10"/>
          </p:nvPr>
        </p:nvSpPr>
        <p:spPr/>
        <p:txBody>
          <a:bodyPr/>
          <a:lstStyle/>
          <a:p>
            <a:fld id="{823AE075-A586-4F91-ABAA-3DB25C31C81A}"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a:t>
            </a:fld>
            <a:endParaRPr lang="en-US"/>
          </a:p>
        </p:txBody>
      </p:sp>
      <p:pic>
        <p:nvPicPr>
          <p:cNvPr id="1038" name="Picture 14" descr="https://docs.emlid.com/navio/img/Navio-_34_600x6001-600x3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96719">
            <a:off x="5633254" y="-330279"/>
            <a:ext cx="4078801" cy="258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29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your vehicle</a:t>
            </a:r>
          </a:p>
        </p:txBody>
      </p:sp>
      <p:sp>
        <p:nvSpPr>
          <p:cNvPr id="3" name="내용 개체 틀 2"/>
          <p:cNvSpPr>
            <a:spLocks noGrp="1"/>
          </p:cNvSpPr>
          <p:nvPr>
            <p:ph idx="1"/>
          </p:nvPr>
        </p:nvSpPr>
        <p:spPr>
          <a:xfrm>
            <a:off x="681038" y="1255272"/>
            <a:ext cx="8543925" cy="1150178"/>
          </a:xfrm>
        </p:spPr>
        <p:txBody>
          <a:bodyPr/>
          <a:lstStyle/>
          <a:p>
            <a:r>
              <a:rPr lang="en-US"/>
              <a:t>In the example below we'll use arducopter but it could've been just as well arduplane or ardurover.</a:t>
            </a:r>
          </a:p>
        </p:txBody>
      </p:sp>
      <p:sp>
        <p:nvSpPr>
          <p:cNvPr id="4" name="날짜 개체 틀 3"/>
          <p:cNvSpPr>
            <a:spLocks noGrp="1"/>
          </p:cNvSpPr>
          <p:nvPr>
            <p:ph type="dt" sz="half" idx="10"/>
          </p:nvPr>
        </p:nvSpPr>
        <p:spPr/>
        <p:txBody>
          <a:bodyPr/>
          <a:lstStyle/>
          <a:p>
            <a:fld id="{3C6E805B-53D1-4925-B0EA-D797AE9E3C9B}"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40</a:t>
            </a:fld>
            <a:endParaRPr lang="en-US"/>
          </a:p>
        </p:txBody>
      </p:sp>
      <p:pic>
        <p:nvPicPr>
          <p:cNvPr id="7" name="Picture 5"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3456" y="2573180"/>
            <a:ext cx="6546812" cy="355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369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copter and Apply </a:t>
            </a:r>
          </a:p>
        </p:txBody>
      </p:sp>
      <p:sp>
        <p:nvSpPr>
          <p:cNvPr id="4" name="날짜 개체 틀 3"/>
          <p:cNvSpPr>
            <a:spLocks noGrp="1"/>
          </p:cNvSpPr>
          <p:nvPr>
            <p:ph type="dt" sz="half" idx="10"/>
          </p:nvPr>
        </p:nvSpPr>
        <p:spPr/>
        <p:txBody>
          <a:bodyPr/>
          <a:lstStyle/>
          <a:p>
            <a:fld id="{C8F1D17A-613C-4A96-844F-71080DB8B8CB}"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41</a:t>
            </a:fld>
            <a:endParaRPr lang="en-US"/>
          </a:p>
        </p:txBody>
      </p:sp>
      <p:pic>
        <p:nvPicPr>
          <p:cNvPr id="10" name="Picture 2" descr="emlidtool-u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96541"/>
            <a:ext cx="8543925" cy="46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28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Specifying launching options</a:t>
            </a:r>
            <a:endParaRPr lang="en-US"/>
          </a:p>
        </p:txBody>
      </p:sp>
      <p:sp>
        <p:nvSpPr>
          <p:cNvPr id="3" name="내용 개체 틀 2"/>
          <p:cNvSpPr>
            <a:spLocks noGrp="1"/>
          </p:cNvSpPr>
          <p:nvPr>
            <p:ph idx="1"/>
          </p:nvPr>
        </p:nvSpPr>
        <p:spPr>
          <a:xfrm>
            <a:off x="681038" y="1255271"/>
            <a:ext cx="8543925" cy="1750396"/>
          </a:xfrm>
        </p:spPr>
        <p:txBody>
          <a:bodyPr>
            <a:normAutofit fontScale="92500" lnSpcReduction="20000"/>
          </a:bodyPr>
          <a:lstStyle/>
          <a:p>
            <a:r>
              <a:rPr lang="en-US"/>
              <a:t>Open the file:</a:t>
            </a:r>
          </a:p>
          <a:p>
            <a:pPr lvl="1"/>
            <a:r>
              <a:rPr lang="en-US"/>
              <a:t>sudo nano /etc/default/arducopter</a:t>
            </a:r>
          </a:p>
          <a:p>
            <a:pPr lvl="1"/>
            <a:r>
              <a:rPr lang="en-US"/>
              <a:t>sudo systemctl daemon-reload</a:t>
            </a:r>
          </a:p>
          <a:p>
            <a:r>
              <a:rPr lang="en-US"/>
              <a:t>Here you can specify IP of your ground station.</a:t>
            </a:r>
          </a:p>
        </p:txBody>
      </p:sp>
      <p:sp>
        <p:nvSpPr>
          <p:cNvPr id="4" name="날짜 개체 틀 3"/>
          <p:cNvSpPr>
            <a:spLocks noGrp="1"/>
          </p:cNvSpPr>
          <p:nvPr>
            <p:ph type="dt" sz="half" idx="10"/>
          </p:nvPr>
        </p:nvSpPr>
        <p:spPr/>
        <p:txBody>
          <a:bodyPr/>
          <a:lstStyle/>
          <a:p>
            <a:fld id="{C413DA7F-89E0-4BE4-A6BF-79F3FAD77CC7}"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42</a:t>
            </a:fld>
            <a:endParaRPr lang="en-US"/>
          </a:p>
        </p:txBody>
      </p:sp>
      <p:grpSp>
        <p:nvGrpSpPr>
          <p:cNvPr id="23" name="그룹 22"/>
          <p:cNvGrpSpPr/>
          <p:nvPr/>
        </p:nvGrpSpPr>
        <p:grpSpPr>
          <a:xfrm>
            <a:off x="1392709" y="3005667"/>
            <a:ext cx="7832253" cy="3293209"/>
            <a:chOff x="1392709" y="3005667"/>
            <a:chExt cx="7120581" cy="3293209"/>
          </a:xfrm>
        </p:grpSpPr>
        <p:sp>
          <p:nvSpPr>
            <p:cNvPr id="13" name="직사각형 12"/>
            <p:cNvSpPr/>
            <p:nvPr/>
          </p:nvSpPr>
          <p:spPr>
            <a:xfrm>
              <a:off x="1392709" y="3005667"/>
              <a:ext cx="7120581" cy="3293209"/>
            </a:xfrm>
            <a:prstGeom prst="rect">
              <a:avLst/>
            </a:prstGeom>
            <a:ln w="28575">
              <a:solidFill>
                <a:schemeClr val="accent1"/>
              </a:solidFill>
            </a:ln>
          </p:spPr>
          <p:txBody>
            <a:bodyPr wrap="square">
              <a:spAutoFit/>
            </a:bodyPr>
            <a:lstStyle/>
            <a:p>
              <a:r>
                <a:rPr lang="en-US" sz="1600">
                  <a:solidFill>
                    <a:srgbClr val="569CD6"/>
                  </a:solidFill>
                  <a:latin typeface="Consolas" panose="020B0609020204030204" pitchFamily="49" charset="0"/>
                </a:rPr>
                <a:t>TELEM1</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"-A udp:127.0.0.1:14550"</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#TELEM2="-C /dev/ttyAMA0"</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Options to pass to ArduPilot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ARDUPILOT_OPTS</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"$TELEM1 $TELEM2"</a:t>
              </a:r>
              <a:endParaRPr lang="en-US" sz="1600">
                <a:solidFill>
                  <a:srgbClr val="D4D4D4"/>
                </a:solidFill>
                <a:latin typeface="Consolas" panose="020B0609020204030204" pitchFamily="49" charset="0"/>
              </a:endParaRPr>
            </a:p>
            <a:p>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-A is a console switch (usually this is a Wi-Fi link)</a:t>
              </a:r>
              <a:endParaRPr lang="en-US" sz="1600">
                <a:solidFill>
                  <a:srgbClr val="D4D4D4"/>
                </a:solidFill>
                <a:latin typeface="Consolas" panose="020B0609020204030204" pitchFamily="49" charset="0"/>
              </a:endParaRPr>
            </a:p>
            <a:p>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-C is a telemetry switch</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Usually this is either /dev/ttyAMA0 - UART connector on your Navio</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or /dev/ttyUSB0 if you're using a serial to USB convertor</a:t>
              </a:r>
              <a:endParaRPr lang="en-US" sz="1600">
                <a:solidFill>
                  <a:srgbClr val="D4D4D4"/>
                </a:solidFill>
                <a:latin typeface="Consolas" panose="020B0609020204030204" pitchFamily="49" charset="0"/>
              </a:endParaRPr>
            </a:p>
            <a:p>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-B or -E is used to specify non default GPS</a:t>
              </a:r>
              <a:endParaRPr lang="en-US" sz="1600" b="0">
                <a:solidFill>
                  <a:srgbClr val="D4D4D4"/>
                </a:solidFill>
                <a:effectLst/>
                <a:latin typeface="Consolas" panose="020B0609020204030204" pitchFamily="49" charset="0"/>
              </a:endParaRPr>
            </a:p>
          </p:txBody>
        </p:sp>
        <p:sp>
          <p:nvSpPr>
            <p:cNvPr id="9" name="직사각형 8"/>
            <p:cNvSpPr/>
            <p:nvPr/>
          </p:nvSpPr>
          <p:spPr>
            <a:xfrm>
              <a:off x="2987466" y="3005668"/>
              <a:ext cx="921184"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6187354" y="3502227"/>
            <a:ext cx="3111749" cy="369332"/>
          </a:xfrm>
          <a:prstGeom prst="rect">
            <a:avLst/>
          </a:prstGeom>
          <a:solidFill>
            <a:schemeClr val="bg1"/>
          </a:solidFill>
          <a:ln>
            <a:solidFill>
              <a:srgbClr val="FF0000"/>
            </a:solidFill>
          </a:ln>
        </p:spPr>
        <p:txBody>
          <a:bodyPr wrap="none" rtlCol="0">
            <a:spAutoFit/>
          </a:bodyPr>
          <a:lstStyle/>
          <a:p>
            <a:r>
              <a:rPr lang="ko-KR" altLang="en-US" b="1">
                <a:solidFill>
                  <a:srgbClr val="FF0000"/>
                </a:solidFill>
              </a:rPr>
              <a:t>접속 노트북의 </a:t>
            </a:r>
            <a:r>
              <a:rPr lang="en-US" altLang="ko-KR" b="1">
                <a:solidFill>
                  <a:srgbClr val="FF0000"/>
                </a:solidFill>
              </a:rPr>
              <a:t>IP </a:t>
            </a:r>
            <a:r>
              <a:rPr lang="ko-KR" altLang="en-US" b="1">
                <a:solidFill>
                  <a:srgbClr val="FF0000"/>
                </a:solidFill>
              </a:rPr>
              <a:t>주소로 변경</a:t>
            </a:r>
            <a:endParaRPr lang="en-US" b="1">
              <a:solidFill>
                <a:srgbClr val="FF0000"/>
              </a:solidFill>
            </a:endParaRPr>
          </a:p>
        </p:txBody>
      </p:sp>
      <p:cxnSp>
        <p:nvCxnSpPr>
          <p:cNvPr id="16" name="직선 화살표 연결선 15"/>
          <p:cNvCxnSpPr>
            <a:stCxn id="14" idx="1"/>
            <a:endCxn id="9" idx="3"/>
          </p:cNvCxnSpPr>
          <p:nvPr/>
        </p:nvCxnSpPr>
        <p:spPr>
          <a:xfrm flipH="1" flipV="1">
            <a:off x="4160108" y="3158640"/>
            <a:ext cx="2027246" cy="528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456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a:t>최신 </a:t>
            </a:r>
            <a:r>
              <a:rPr lang="en-US" altLang="ko-KR"/>
              <a:t>Ardupilot </a:t>
            </a:r>
            <a:r>
              <a:rPr lang="ko-KR" altLang="en-US"/>
              <a:t>프로그램 설치</a:t>
            </a:r>
            <a:endParaRPr lang="en-US"/>
          </a:p>
        </p:txBody>
      </p:sp>
      <p:sp>
        <p:nvSpPr>
          <p:cNvPr id="3" name="내용 개체 틀 2"/>
          <p:cNvSpPr>
            <a:spLocks noGrp="1"/>
          </p:cNvSpPr>
          <p:nvPr>
            <p:ph idx="1"/>
          </p:nvPr>
        </p:nvSpPr>
        <p:spPr/>
        <p:txBody>
          <a:bodyPr>
            <a:normAutofit/>
          </a:bodyPr>
          <a:lstStyle/>
          <a:p>
            <a:r>
              <a:rPr lang="ko-KR" altLang="en-US" sz="2000"/>
              <a:t>다운로드 및 권한 부여</a:t>
            </a:r>
            <a:endParaRPr lang="en-US" sz="2000"/>
          </a:p>
          <a:p>
            <a:pPr lvl="1"/>
            <a:r>
              <a:rPr lang="en-US" sz="1800"/>
              <a:t>wget --no-cache http://firmware.eu.ardupilot.org/Copter/stable/navio2/arducopter</a:t>
            </a:r>
            <a:endParaRPr lang="en-US" sz="2000"/>
          </a:p>
          <a:p>
            <a:pPr lvl="1"/>
            <a:r>
              <a:rPr lang="en-US" sz="2000"/>
              <a:t>chmod +x arducopter </a:t>
            </a:r>
          </a:p>
          <a:p>
            <a:pPr lvl="1"/>
            <a:endParaRPr lang="en-US" sz="2000"/>
          </a:p>
        </p:txBody>
      </p:sp>
      <p:sp>
        <p:nvSpPr>
          <p:cNvPr id="4" name="날짜 개체 틀 3"/>
          <p:cNvSpPr>
            <a:spLocks noGrp="1"/>
          </p:cNvSpPr>
          <p:nvPr>
            <p:ph type="dt" sz="half" idx="10"/>
          </p:nvPr>
        </p:nvSpPr>
        <p:spPr/>
        <p:txBody>
          <a:bodyPr/>
          <a:lstStyle/>
          <a:p>
            <a:fld id="{004FC934-0AD3-496A-82C7-2ABB8B35046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43</a:t>
            </a:fld>
            <a:endParaRPr lang="en-US"/>
          </a:p>
        </p:txBody>
      </p:sp>
    </p:spTree>
    <p:extLst>
      <p:ext uri="{BB962C8B-B14F-4D97-AF65-F5344CB8AC3E}">
        <p14:creationId xmlns:p14="http://schemas.microsoft.com/office/powerpoint/2010/main" val="1529264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Launching a custom ArduPilot binary 2</a:t>
            </a:r>
            <a:endParaRPr lang="en-US"/>
          </a:p>
        </p:txBody>
      </p:sp>
      <p:sp>
        <p:nvSpPr>
          <p:cNvPr id="3" name="내용 개체 틀 2"/>
          <p:cNvSpPr>
            <a:spLocks noGrp="1"/>
          </p:cNvSpPr>
          <p:nvPr>
            <p:ph idx="1"/>
          </p:nvPr>
        </p:nvSpPr>
        <p:spPr>
          <a:xfrm>
            <a:off x="681038" y="1255271"/>
            <a:ext cx="8543925" cy="1832058"/>
          </a:xfrm>
        </p:spPr>
        <p:txBody>
          <a:bodyPr>
            <a:normAutofit/>
          </a:bodyPr>
          <a:lstStyle/>
          <a:p>
            <a:r>
              <a:rPr lang="ko-KR" altLang="en-US"/>
              <a:t>서비스 파일 </a:t>
            </a:r>
            <a:r>
              <a:rPr lang="en-US"/>
              <a:t>/etc/systemd/system/ardupilot.service </a:t>
            </a:r>
            <a:r>
              <a:rPr lang="ko-KR" altLang="en-US"/>
              <a:t>을 편집한다</a:t>
            </a:r>
            <a:r>
              <a:rPr lang="en-US" altLang="ko-KR"/>
              <a:t>.</a:t>
            </a:r>
            <a:endParaRPr lang="en-US"/>
          </a:p>
          <a:p>
            <a:pPr lvl="1"/>
            <a:endParaRPr lang="en-US"/>
          </a:p>
        </p:txBody>
      </p:sp>
      <p:sp>
        <p:nvSpPr>
          <p:cNvPr id="4" name="날짜 개체 틀 3"/>
          <p:cNvSpPr>
            <a:spLocks noGrp="1"/>
          </p:cNvSpPr>
          <p:nvPr>
            <p:ph type="dt" sz="half" idx="10"/>
          </p:nvPr>
        </p:nvSpPr>
        <p:spPr/>
        <p:txBody>
          <a:bodyPr/>
          <a:lstStyle/>
          <a:p>
            <a:fld id="{B7F6D9D8-1452-4C74-BA27-F1FA8230C8E7}"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44</a:t>
            </a:fld>
            <a:endParaRPr lang="en-US"/>
          </a:p>
        </p:txBody>
      </p:sp>
      <p:grpSp>
        <p:nvGrpSpPr>
          <p:cNvPr id="7" name="그룹 6"/>
          <p:cNvGrpSpPr/>
          <p:nvPr/>
        </p:nvGrpSpPr>
        <p:grpSpPr>
          <a:xfrm>
            <a:off x="926844" y="2448350"/>
            <a:ext cx="8718600" cy="3816429"/>
            <a:chOff x="926844" y="2448350"/>
            <a:chExt cx="8718600" cy="3816429"/>
          </a:xfrm>
        </p:grpSpPr>
        <p:sp>
          <p:nvSpPr>
            <p:cNvPr id="8" name="직사각형 7"/>
            <p:cNvSpPr/>
            <p:nvPr/>
          </p:nvSpPr>
          <p:spPr>
            <a:xfrm>
              <a:off x="926844" y="2448350"/>
              <a:ext cx="8718600" cy="3816429"/>
            </a:xfrm>
            <a:prstGeom prst="rect">
              <a:avLst/>
            </a:prstGeom>
            <a:solidFill>
              <a:schemeClr val="tx2">
                <a:lumMod val="50000"/>
              </a:schemeClr>
            </a:solidFill>
          </p:spPr>
          <p:txBody>
            <a:bodyPr wrap="square">
              <a:spAutoFit/>
            </a:bodyPr>
            <a:lstStyle/>
            <a:p>
              <a:r>
                <a:rPr lang="en-US" sz="1200">
                  <a:solidFill>
                    <a:srgbClr val="D4D4D4"/>
                  </a:solidFill>
                  <a:latin typeface="Consolas" panose="020B0609020204030204" pitchFamily="49" charset="0"/>
                </a:rPr>
                <a:t>[Unit]</a:t>
              </a:r>
            </a:p>
            <a:p>
              <a:r>
                <a:rPr lang="en-US" sz="1200">
                  <a:solidFill>
                    <a:srgbClr val="569CD6"/>
                  </a:solidFill>
                  <a:latin typeface="Consolas" panose="020B0609020204030204" pitchFamily="49" charset="0"/>
                </a:rPr>
                <a:t>Description</a:t>
              </a:r>
              <a:r>
                <a:rPr lang="en-US" sz="1200">
                  <a:solidFill>
                    <a:srgbClr val="D4D4D4"/>
                  </a:solidFill>
                  <a:latin typeface="Consolas" panose="020B0609020204030204" pitchFamily="49" charset="0"/>
                </a:rPr>
                <a:t>=ArduPilot for Linux</a:t>
              </a:r>
            </a:p>
            <a:p>
              <a:r>
                <a:rPr lang="en-US" sz="1200">
                  <a:solidFill>
                    <a:srgbClr val="569CD6"/>
                  </a:solidFill>
                  <a:latin typeface="Consolas" panose="020B0609020204030204" pitchFamily="49" charset="0"/>
                </a:rPr>
                <a:t>After</a:t>
              </a:r>
              <a:r>
                <a:rPr lang="en-US" sz="1200">
                  <a:solidFill>
                    <a:srgbClr val="D4D4D4"/>
                  </a:solidFill>
                  <a:latin typeface="Consolas" panose="020B0609020204030204" pitchFamily="49" charset="0"/>
                </a:rPr>
                <a:t>=systemd-modules-load.service</a:t>
              </a:r>
            </a:p>
            <a:p>
              <a:r>
                <a:rPr lang="en-US" sz="1200">
                  <a:solidFill>
                    <a:srgbClr val="569CD6"/>
                  </a:solidFill>
                  <a:latin typeface="Consolas" panose="020B0609020204030204" pitchFamily="49" charset="0"/>
                </a:rPr>
                <a:t>Documentation</a:t>
              </a:r>
              <a:r>
                <a:rPr lang="en-US" sz="1200">
                  <a:solidFill>
                    <a:srgbClr val="D4D4D4"/>
                  </a:solidFill>
                  <a:latin typeface="Consolas" panose="020B0609020204030204" pitchFamily="49" charset="0"/>
                </a:rPr>
                <a:t>=https://docs.emlid.com/navio2/navio-ardupilot/installation-and-running/</a:t>
              </a:r>
              <a:r>
                <a:rPr lang="en-US" sz="1200">
                  <a:solidFill>
                    <a:srgbClr val="6A9955"/>
                  </a:solidFill>
                  <a:latin typeface="Consolas" panose="020B0609020204030204" pitchFamily="49" charset="0"/>
                </a:rPr>
                <a:t>#autostarting-ardupilot-on-boot</a:t>
              </a:r>
              <a:endParaRPr lang="en-US" sz="1200">
                <a:solidFill>
                  <a:srgbClr val="D4D4D4"/>
                </a:solidFill>
                <a:latin typeface="Consolas" panose="020B0609020204030204" pitchFamily="49" charset="0"/>
              </a:endParaRPr>
            </a:p>
            <a:p>
              <a:r>
                <a:rPr lang="en-US" sz="1200">
                  <a:solidFill>
                    <a:srgbClr val="569CD6"/>
                  </a:solidFill>
                  <a:latin typeface="Consolas" panose="020B0609020204030204" pitchFamily="49" charset="0"/>
                </a:rPr>
                <a:t>Conflicts</a:t>
              </a:r>
              <a:r>
                <a:rPr lang="en-US" sz="1200">
                  <a:solidFill>
                    <a:srgbClr val="D4D4D4"/>
                  </a:solidFill>
                  <a:latin typeface="Consolas" panose="020B0609020204030204" pitchFamily="49" charset="0"/>
                </a:rPr>
                <a:t>=arduplane.service arducopter.service ardurover.service</a:t>
              </a:r>
            </a:p>
            <a:p>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[Service]</a:t>
              </a:r>
            </a:p>
            <a:p>
              <a:r>
                <a:rPr lang="en-US" sz="1200">
                  <a:solidFill>
                    <a:srgbClr val="569CD6"/>
                  </a:solidFill>
                  <a:latin typeface="Consolas" panose="020B0609020204030204" pitchFamily="49" charset="0"/>
                </a:rPr>
                <a:t>EnvironmentFile</a:t>
              </a:r>
              <a:r>
                <a:rPr lang="en-US" sz="1200">
                  <a:solidFill>
                    <a:srgbClr val="D4D4D4"/>
                  </a:solidFill>
                  <a:latin typeface="Consolas" panose="020B0609020204030204" pitchFamily="49" charset="0"/>
                </a:rPr>
                <a:t>=/etc/default/ardupilot </a:t>
              </a:r>
            </a:p>
            <a:p>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Uncomment and modify this line if you want to launch your own binary</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ExecStart=/bin/sh -c </a:t>
              </a:r>
              <a:r>
                <a:rPr lang="en-US" sz="1400" b="1">
                  <a:solidFill>
                    <a:srgbClr val="FF0000"/>
                  </a:solidFill>
                  <a:latin typeface="Consolas" panose="020B0609020204030204" pitchFamily="49" charset="0"/>
                </a:rPr>
                <a:t>"/home/pi/arducopter</a:t>
              </a:r>
              <a:r>
                <a:rPr lang="en-US" sz="1200">
                  <a:solidFill>
                    <a:srgbClr val="6A9955"/>
                  </a:solidFill>
                  <a:latin typeface="Consolas" panose="020B0609020204030204" pitchFamily="49" charset="0"/>
                </a:rPr>
                <a:t> ${ARDUPILOT_OPTS}"</a:t>
              </a:r>
              <a:endParaRPr lang="en-US" sz="1200">
                <a:solidFill>
                  <a:srgbClr val="D4D4D4"/>
                </a:solidFill>
                <a:latin typeface="Consolas" panose="020B0609020204030204" pitchFamily="49" charset="0"/>
              </a:endParaRPr>
            </a:p>
            <a:p>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CAUTION ######</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 There should be only one uncommented ExecStart in this file</a:t>
              </a:r>
              <a:r>
                <a:rPr lang="en-US" sz="1200">
                  <a:solidFill>
                    <a:srgbClr val="D4D4D4"/>
                  </a:solidFill>
                  <a:latin typeface="Consolas" panose="020B0609020204030204" pitchFamily="49" charset="0"/>
                </a:rPr>
                <a:t> </a:t>
              </a:r>
            </a:p>
            <a:p>
              <a:br>
                <a:rPr lang="en-US" sz="1200">
                  <a:solidFill>
                    <a:srgbClr val="D4D4D4"/>
                  </a:solidFill>
                  <a:latin typeface="Consolas" panose="020B0609020204030204" pitchFamily="49" charset="0"/>
                </a:rPr>
              </a:br>
              <a:r>
                <a:rPr lang="en-US" sz="1200">
                  <a:solidFill>
                    <a:srgbClr val="569CD6"/>
                  </a:solidFill>
                  <a:latin typeface="Consolas" panose="020B0609020204030204" pitchFamily="49" charset="0"/>
                </a:rPr>
                <a:t>Restart</a:t>
              </a:r>
              <a:r>
                <a:rPr lang="en-US" sz="1200">
                  <a:solidFill>
                    <a:srgbClr val="D4D4D4"/>
                  </a:solidFill>
                  <a:latin typeface="Consolas" panose="020B0609020204030204" pitchFamily="49" charset="0"/>
                </a:rPr>
                <a:t>=on-failure</a:t>
              </a:r>
            </a:p>
            <a:p>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[Install]</a:t>
              </a:r>
            </a:p>
            <a:p>
              <a:r>
                <a:rPr lang="en-US" sz="1200">
                  <a:solidFill>
                    <a:srgbClr val="569CD6"/>
                  </a:solidFill>
                  <a:latin typeface="Consolas" panose="020B0609020204030204" pitchFamily="49" charset="0"/>
                </a:rPr>
                <a:t>WantedBy</a:t>
              </a:r>
              <a:r>
                <a:rPr lang="en-US" sz="1200">
                  <a:solidFill>
                    <a:srgbClr val="D4D4D4"/>
                  </a:solidFill>
                  <a:latin typeface="Consolas" panose="020B0609020204030204" pitchFamily="49" charset="0"/>
                </a:rPr>
                <a:t>=multi-user.target</a:t>
              </a:r>
              <a:endParaRPr lang="en-US" sz="1200" b="0">
                <a:solidFill>
                  <a:srgbClr val="D4D4D4"/>
                </a:solidFill>
                <a:effectLst/>
                <a:latin typeface="Consolas" panose="020B0609020204030204" pitchFamily="49" charset="0"/>
              </a:endParaRPr>
            </a:p>
          </p:txBody>
        </p:sp>
        <p:sp>
          <p:nvSpPr>
            <p:cNvPr id="9" name="직사각형 8"/>
            <p:cNvSpPr/>
            <p:nvPr/>
          </p:nvSpPr>
          <p:spPr>
            <a:xfrm>
              <a:off x="2916195" y="4448137"/>
              <a:ext cx="1894702"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973170" y="2008026"/>
            <a:ext cx="3111749" cy="369332"/>
          </a:xfrm>
          <a:prstGeom prst="rect">
            <a:avLst/>
          </a:prstGeom>
          <a:solidFill>
            <a:schemeClr val="bg1"/>
          </a:solidFill>
          <a:ln>
            <a:solidFill>
              <a:srgbClr val="FF0000"/>
            </a:solidFill>
          </a:ln>
        </p:spPr>
        <p:txBody>
          <a:bodyPr wrap="square" rtlCol="0">
            <a:spAutoFit/>
          </a:bodyPr>
          <a:lstStyle/>
          <a:p>
            <a:r>
              <a:rPr lang="ko-KR" altLang="en-US" b="1">
                <a:solidFill>
                  <a:srgbClr val="FF0000"/>
                </a:solidFill>
              </a:rPr>
              <a:t>최신 </a:t>
            </a:r>
            <a:r>
              <a:rPr lang="en-US" altLang="ko-KR" b="1">
                <a:solidFill>
                  <a:srgbClr val="FF0000"/>
                </a:solidFill>
              </a:rPr>
              <a:t>ardupilot </a:t>
            </a:r>
            <a:r>
              <a:rPr lang="ko-KR" altLang="en-US" b="1">
                <a:solidFill>
                  <a:srgbClr val="FF0000"/>
                </a:solidFill>
              </a:rPr>
              <a:t>프로그램 경로</a:t>
            </a:r>
            <a:endParaRPr lang="en-US" b="1">
              <a:solidFill>
                <a:srgbClr val="FF0000"/>
              </a:solidFill>
            </a:endParaRPr>
          </a:p>
        </p:txBody>
      </p:sp>
      <p:cxnSp>
        <p:nvCxnSpPr>
          <p:cNvPr id="11" name="직선 화살표 연결선 10"/>
          <p:cNvCxnSpPr>
            <a:stCxn id="10" idx="1"/>
            <a:endCxn id="9" idx="0"/>
          </p:cNvCxnSpPr>
          <p:nvPr/>
        </p:nvCxnSpPr>
        <p:spPr>
          <a:xfrm flipH="1">
            <a:off x="3863546" y="2192692"/>
            <a:ext cx="2109624" cy="22554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12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Ardupilot </a:t>
            </a:r>
            <a:r>
              <a:rPr lang="ko-KR" altLang="en-US" b="0"/>
              <a:t>서비스 관리</a:t>
            </a:r>
            <a:r>
              <a:rPr lang="en-US" b="0"/>
              <a:t> 3</a:t>
            </a:r>
            <a:endParaRPr lang="en-US"/>
          </a:p>
        </p:txBody>
      </p:sp>
      <p:sp>
        <p:nvSpPr>
          <p:cNvPr id="3" name="내용 개체 틀 2"/>
          <p:cNvSpPr>
            <a:spLocks noGrp="1"/>
          </p:cNvSpPr>
          <p:nvPr>
            <p:ph idx="1"/>
          </p:nvPr>
        </p:nvSpPr>
        <p:spPr>
          <a:xfrm>
            <a:off x="681038" y="1255271"/>
            <a:ext cx="8543925" cy="2863648"/>
          </a:xfrm>
        </p:spPr>
        <p:txBody>
          <a:bodyPr>
            <a:normAutofit fontScale="92500" lnSpcReduction="20000"/>
          </a:bodyPr>
          <a:lstStyle/>
          <a:p>
            <a:r>
              <a:rPr lang="en-US" altLang="ko-KR"/>
              <a:t>ArduPilot </a:t>
            </a:r>
            <a:r>
              <a:rPr lang="ko-KR" altLang="en-US"/>
              <a:t>재시작</a:t>
            </a:r>
            <a:endParaRPr lang="en-US" altLang="ko-KR"/>
          </a:p>
          <a:p>
            <a:pPr lvl="1"/>
            <a:r>
              <a:rPr lang="en-US"/>
              <a:t>sudo systemctl daemon-reload</a:t>
            </a:r>
          </a:p>
          <a:p>
            <a:pPr lvl="1"/>
            <a:r>
              <a:rPr lang="en-US"/>
              <a:t>sudo systemctl status ardupilot</a:t>
            </a:r>
          </a:p>
          <a:p>
            <a:pPr lvl="1"/>
            <a:r>
              <a:rPr lang="en-US"/>
              <a:t>sudo systemctl start ardupilot </a:t>
            </a:r>
          </a:p>
          <a:p>
            <a:pPr lvl="1"/>
            <a:r>
              <a:rPr lang="en-US"/>
              <a:t>sudo systemctl enable ardupilot</a:t>
            </a:r>
          </a:p>
          <a:p>
            <a:r>
              <a:rPr lang="ko-KR" altLang="en-US"/>
              <a:t>라즈베리파이 리부팅</a:t>
            </a:r>
            <a:endParaRPr lang="en-US" altLang="ko-KR"/>
          </a:p>
          <a:p>
            <a:pPr lvl="1"/>
            <a:r>
              <a:rPr lang="en-US"/>
              <a:t>sudo reboot</a:t>
            </a:r>
          </a:p>
          <a:p>
            <a:pPr lvl="1"/>
            <a:endParaRPr lang="en-US"/>
          </a:p>
          <a:p>
            <a:pPr lvl="1"/>
            <a:endParaRPr lang="en-US"/>
          </a:p>
        </p:txBody>
      </p:sp>
      <p:sp>
        <p:nvSpPr>
          <p:cNvPr id="4" name="날짜 개체 틀 3"/>
          <p:cNvSpPr>
            <a:spLocks noGrp="1"/>
          </p:cNvSpPr>
          <p:nvPr>
            <p:ph type="dt" sz="half" idx="10"/>
          </p:nvPr>
        </p:nvSpPr>
        <p:spPr/>
        <p:txBody>
          <a:bodyPr/>
          <a:lstStyle/>
          <a:p>
            <a:fld id="{740C1241-27EF-4813-B9C4-84AA1631F6F6}"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45</a:t>
            </a:fld>
            <a:endParaRPr lang="en-US"/>
          </a:p>
        </p:txBody>
      </p:sp>
    </p:spTree>
    <p:extLst>
      <p:ext uri="{BB962C8B-B14F-4D97-AF65-F5344CB8AC3E}">
        <p14:creationId xmlns:p14="http://schemas.microsoft.com/office/powerpoint/2010/main" val="1312901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Video Streaming</a:t>
            </a:r>
          </a:p>
        </p:txBody>
      </p:sp>
      <p:sp>
        <p:nvSpPr>
          <p:cNvPr id="3" name="내용 개체 틀 2"/>
          <p:cNvSpPr>
            <a:spLocks noGrp="1"/>
          </p:cNvSpPr>
          <p:nvPr>
            <p:ph idx="1"/>
          </p:nvPr>
        </p:nvSpPr>
        <p:spPr/>
        <p:txBody>
          <a:bodyPr/>
          <a:lstStyle/>
          <a:p>
            <a:r>
              <a:rPr lang="ko-KR" altLang="en-US"/>
              <a:t>문서</a:t>
            </a:r>
            <a:endParaRPr lang="en-US" altLang="ko-KR"/>
          </a:p>
          <a:p>
            <a:pPr lvl="1"/>
            <a:r>
              <a:rPr lang="en-US">
                <a:hlinkClick r:id="rId2"/>
              </a:rPr>
              <a:t>https://docs.emlid.com/navio2/common/dev/video-streaming/</a:t>
            </a:r>
            <a:endParaRPr lang="en-US"/>
          </a:p>
          <a:p>
            <a:endParaRPr lang="en-US"/>
          </a:p>
        </p:txBody>
      </p:sp>
      <p:sp>
        <p:nvSpPr>
          <p:cNvPr id="4" name="날짜 개체 틀 3"/>
          <p:cNvSpPr>
            <a:spLocks noGrp="1"/>
          </p:cNvSpPr>
          <p:nvPr>
            <p:ph type="dt" sz="half" idx="10"/>
          </p:nvPr>
        </p:nvSpPr>
        <p:spPr/>
        <p:txBody>
          <a:bodyPr/>
          <a:lstStyle/>
          <a:p>
            <a:fld id="{520E02EF-9741-4B01-AA1D-0C4B2F98E6C8}"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46</a:t>
            </a:fld>
            <a:endParaRPr lang="en-US"/>
          </a:p>
        </p:txBody>
      </p:sp>
    </p:spTree>
    <p:extLst>
      <p:ext uri="{BB962C8B-B14F-4D97-AF65-F5344CB8AC3E}">
        <p14:creationId xmlns:p14="http://schemas.microsoft.com/office/powerpoint/2010/main" val="1090331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Ardupilot </a:t>
            </a:r>
            <a:r>
              <a:rPr lang="ko-KR" altLang="en-US"/>
              <a:t>소스 빌드</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960FA828-C295-498C-B505-C0A373A118FC}"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47</a:t>
            </a:fld>
            <a:endParaRPr lang="en-US"/>
          </a:p>
        </p:txBody>
      </p:sp>
    </p:spTree>
    <p:extLst>
      <p:ext uri="{BB962C8B-B14F-4D97-AF65-F5344CB8AC3E}">
        <p14:creationId xmlns:p14="http://schemas.microsoft.com/office/powerpoint/2010/main" val="3395317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소스 빌딩</a:t>
            </a:r>
            <a:endParaRPr lang="en-US"/>
          </a:p>
        </p:txBody>
      </p:sp>
      <p:sp>
        <p:nvSpPr>
          <p:cNvPr id="3" name="내용 개체 틀 2"/>
          <p:cNvSpPr>
            <a:spLocks noGrp="1"/>
          </p:cNvSpPr>
          <p:nvPr>
            <p:ph idx="1"/>
          </p:nvPr>
        </p:nvSpPr>
        <p:spPr/>
        <p:txBody>
          <a:bodyPr>
            <a:noAutofit/>
          </a:bodyPr>
          <a:lstStyle/>
          <a:p>
            <a:r>
              <a:rPr lang="en-US" sz="1600"/>
              <a:t>Python </a:t>
            </a:r>
            <a:r>
              <a:rPr lang="ko-KR" altLang="en-US" sz="1600"/>
              <a:t>패키지 설치</a:t>
            </a:r>
            <a:endParaRPr lang="en-US" altLang="ko-KR" sz="1600"/>
          </a:p>
          <a:p>
            <a:pPr lvl="1"/>
            <a:r>
              <a:rPr lang="en-US" sz="1600"/>
              <a:t>pip install future</a:t>
            </a:r>
          </a:p>
          <a:p>
            <a:r>
              <a:rPr lang="en-US" sz="1600"/>
              <a:t>Aliasing</a:t>
            </a:r>
          </a:p>
          <a:p>
            <a:pPr lvl="1"/>
            <a:r>
              <a:rPr lang="en-US" sz="1600"/>
              <a:t>alias waf="/home/pi/ardupilot/modules/waf/waf-light"</a:t>
            </a:r>
          </a:p>
          <a:p>
            <a:r>
              <a:rPr lang="en-US" sz="1600"/>
              <a:t>Download the ArduPilot code and update submodules:</a:t>
            </a:r>
          </a:p>
          <a:p>
            <a:pPr lvl="1"/>
            <a:r>
              <a:rPr lang="en-US" sz="1600"/>
              <a:t>git clone https://github.com/ArduPilot/ardupilot.git </a:t>
            </a:r>
          </a:p>
          <a:p>
            <a:pPr lvl="1"/>
            <a:r>
              <a:rPr lang="en-US" sz="1600"/>
              <a:t>cd ardupilot</a:t>
            </a:r>
          </a:p>
          <a:p>
            <a:pPr lvl="1"/>
            <a:r>
              <a:rPr lang="en-US" sz="1600"/>
              <a:t>git submodule update --init --recursive </a:t>
            </a:r>
          </a:p>
          <a:p>
            <a:r>
              <a:rPr lang="en-US" sz="1600"/>
              <a:t>Waf config</a:t>
            </a:r>
          </a:p>
          <a:p>
            <a:pPr lvl="1"/>
            <a:r>
              <a:rPr lang="en-US" sz="1600"/>
              <a:t>waf configure  --board=navio2</a:t>
            </a:r>
          </a:p>
          <a:p>
            <a:r>
              <a:rPr lang="en-US" sz="1600"/>
              <a:t>Build arducopter</a:t>
            </a:r>
          </a:p>
          <a:p>
            <a:pPr lvl="1"/>
            <a:r>
              <a:rPr lang="en-US" sz="1600"/>
              <a:t>waf copter</a:t>
            </a:r>
          </a:p>
          <a:p>
            <a:r>
              <a:rPr lang="en-US" sz="1600"/>
              <a:t>Copy the binary</a:t>
            </a:r>
          </a:p>
          <a:p>
            <a:pPr lvl="1"/>
            <a:r>
              <a:rPr lang="en-US" sz="1600"/>
              <a:t>cp build/navio2/bin/arducopter   ~ </a:t>
            </a:r>
          </a:p>
        </p:txBody>
      </p:sp>
      <p:sp>
        <p:nvSpPr>
          <p:cNvPr id="4" name="날짜 개체 틀 3"/>
          <p:cNvSpPr>
            <a:spLocks noGrp="1"/>
          </p:cNvSpPr>
          <p:nvPr>
            <p:ph type="dt" sz="half" idx="10"/>
          </p:nvPr>
        </p:nvSpPr>
        <p:spPr/>
        <p:txBody>
          <a:bodyPr/>
          <a:lstStyle/>
          <a:p>
            <a:fld id="{1ADD4A51-1710-49F4-A299-55B1FCED6720}"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48</a:t>
            </a:fld>
            <a:endParaRPr lang="en-US"/>
          </a:p>
        </p:txBody>
      </p:sp>
    </p:spTree>
    <p:extLst>
      <p:ext uri="{BB962C8B-B14F-4D97-AF65-F5344CB8AC3E}">
        <p14:creationId xmlns:p14="http://schemas.microsoft.com/office/powerpoint/2010/main" val="2025431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PX4 </a:t>
            </a:r>
            <a:r>
              <a:rPr lang="ko-KR" altLang="en-US"/>
              <a:t>설치</a:t>
            </a:r>
            <a:endParaRPr lang="en-US"/>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0C25318-20E1-4F79-A475-2075CB89BB67}"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49</a:t>
            </a:fld>
            <a:endParaRPr lang="en-US"/>
          </a:p>
        </p:txBody>
      </p:sp>
    </p:spTree>
    <p:extLst>
      <p:ext uri="{BB962C8B-B14F-4D97-AF65-F5344CB8AC3E}">
        <p14:creationId xmlns:p14="http://schemas.microsoft.com/office/powerpoint/2010/main" val="2549210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OS </a:t>
            </a:r>
            <a:r>
              <a:rPr lang="ko-KR" altLang="en-US"/>
              <a:t>설치</a:t>
            </a:r>
            <a:endParaRPr lang="en-US"/>
          </a:p>
        </p:txBody>
      </p:sp>
      <p:sp>
        <p:nvSpPr>
          <p:cNvPr id="14" name="내용 개체 틀 13"/>
          <p:cNvSpPr>
            <a:spLocks noGrp="1"/>
          </p:cNvSpPr>
          <p:nvPr>
            <p:ph idx="1"/>
          </p:nvPr>
        </p:nvSpPr>
        <p:spPr>
          <a:xfrm>
            <a:off x="681038" y="1255271"/>
            <a:ext cx="8543925" cy="963679"/>
          </a:xfrm>
        </p:spPr>
        <p:txBody>
          <a:bodyPr>
            <a:normAutofit fontScale="77500" lnSpcReduction="20000"/>
          </a:bodyPr>
          <a:lstStyle/>
          <a:p>
            <a:r>
              <a:rPr lang="en-US"/>
              <a:t>This is a Raspbian you know with ArduPilot and ROS preinstalled and ready to run with a couple of simple commands. Also comes with DroneKit and GStreamer</a:t>
            </a:r>
          </a:p>
        </p:txBody>
      </p:sp>
      <p:sp>
        <p:nvSpPr>
          <p:cNvPr id="4" name="날짜 개체 틀 3"/>
          <p:cNvSpPr>
            <a:spLocks noGrp="1"/>
          </p:cNvSpPr>
          <p:nvPr>
            <p:ph type="dt" sz="half" idx="10"/>
          </p:nvPr>
        </p:nvSpPr>
        <p:spPr/>
        <p:txBody>
          <a:bodyPr/>
          <a:lstStyle/>
          <a:p>
            <a:fld id="{3B1560E6-715F-42DF-B0EB-0C4C0234E37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a:t>
            </a:fld>
            <a:endParaRPr lang="en-US"/>
          </a:p>
        </p:txBody>
      </p:sp>
      <p:pic>
        <p:nvPicPr>
          <p:cNvPr id="27" name="그림 26"/>
          <p:cNvPicPr>
            <a:picLocks noChangeAspect="1"/>
          </p:cNvPicPr>
          <p:nvPr/>
        </p:nvPicPr>
        <p:blipFill>
          <a:blip r:embed="rId2"/>
          <a:stretch>
            <a:fillRect/>
          </a:stretch>
        </p:blipFill>
        <p:spPr>
          <a:xfrm>
            <a:off x="738369" y="2545420"/>
            <a:ext cx="3495312" cy="3147174"/>
          </a:xfrm>
          <a:prstGeom prst="rect">
            <a:avLst/>
          </a:prstGeom>
        </p:spPr>
      </p:pic>
      <p:pic>
        <p:nvPicPr>
          <p:cNvPr id="28" name="그림 27"/>
          <p:cNvPicPr>
            <a:picLocks noChangeAspect="1"/>
          </p:cNvPicPr>
          <p:nvPr/>
        </p:nvPicPr>
        <p:blipFill>
          <a:blip r:embed="rId3"/>
          <a:stretch>
            <a:fillRect/>
          </a:stretch>
        </p:blipFill>
        <p:spPr>
          <a:xfrm>
            <a:off x="4594050" y="2218950"/>
            <a:ext cx="4764657" cy="3922126"/>
          </a:xfrm>
          <a:prstGeom prst="rect">
            <a:avLst/>
          </a:prstGeom>
        </p:spPr>
      </p:pic>
      <p:pic>
        <p:nvPicPr>
          <p:cNvPr id="2055" name="Picture 7" descr="ArduPilo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86025"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45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1 </a:t>
            </a:r>
            <a:endParaRPr lang="en-US"/>
          </a:p>
        </p:txBody>
      </p:sp>
      <p:sp>
        <p:nvSpPr>
          <p:cNvPr id="3" name="내용 개체 틀 2"/>
          <p:cNvSpPr>
            <a:spLocks noGrp="1"/>
          </p:cNvSpPr>
          <p:nvPr>
            <p:ph idx="1"/>
          </p:nvPr>
        </p:nvSpPr>
        <p:spPr/>
        <p:txBody>
          <a:bodyPr>
            <a:normAutofit/>
          </a:bodyPr>
          <a:lstStyle/>
          <a:p>
            <a:r>
              <a:rPr lang="ko-KR" altLang="en-US" sz="2400"/>
              <a:t>문서</a:t>
            </a:r>
            <a:endParaRPr lang="en-US" altLang="ko-KR" sz="2400"/>
          </a:p>
          <a:p>
            <a:pPr lvl="1"/>
            <a:r>
              <a:rPr lang="en-US" sz="2400">
                <a:hlinkClick r:id="rId2"/>
              </a:rPr>
              <a:t>https://docs.px4.io/en/flight_controller/raspberry_pi_navio2.html</a:t>
            </a:r>
            <a:r>
              <a:rPr lang="en-US" sz="2400"/>
              <a:t> </a:t>
            </a:r>
          </a:p>
          <a:p>
            <a:r>
              <a:rPr lang="en-US" sz="2400"/>
              <a:t>Changing hostnames</a:t>
            </a:r>
          </a:p>
          <a:p>
            <a:r>
              <a:rPr lang="en-US" sz="2400"/>
              <a:t>Setting up Avahi (Zeroconf)</a:t>
            </a:r>
          </a:p>
          <a:p>
            <a:pPr lvl="1"/>
            <a:r>
              <a:rPr lang="pt-BR" sz="2400"/>
              <a:t>sudo usermod -a -G dialout $USER</a:t>
            </a:r>
            <a:endParaRPr lang="en-US" sz="2400"/>
          </a:p>
          <a:p>
            <a:pPr lvl="1"/>
            <a:r>
              <a:rPr lang="en-US" sz="2400"/>
              <a:t>sudo apt install avahi-daemon insserv</a:t>
            </a:r>
          </a:p>
          <a:p>
            <a:pPr lvl="1"/>
            <a:r>
              <a:rPr lang="en-US" sz="2400"/>
              <a:t>sudo insserv avahi-daemon</a:t>
            </a:r>
          </a:p>
          <a:p>
            <a:pPr lvl="1"/>
            <a:r>
              <a:rPr lang="en-US" sz="2400"/>
              <a:t>sudo apt install python-jinja2</a:t>
            </a:r>
          </a:p>
          <a:p>
            <a:pPr lvl="1"/>
            <a:r>
              <a:rPr lang="en-US" sz="2400"/>
              <a:t>sudo apt install cmake python-empy</a:t>
            </a:r>
          </a:p>
          <a:p>
            <a:pPr lvl="1"/>
            <a:r>
              <a:rPr lang="en-US" sz="2400"/>
              <a:t>sudo pip install numpy toml </a:t>
            </a:r>
          </a:p>
          <a:p>
            <a:endParaRPr lang="en-US" sz="2400"/>
          </a:p>
          <a:p>
            <a:pPr lvl="1"/>
            <a:endParaRPr lang="en-US" sz="2400"/>
          </a:p>
          <a:p>
            <a:endParaRPr lang="en-US" sz="2400"/>
          </a:p>
        </p:txBody>
      </p:sp>
      <p:sp>
        <p:nvSpPr>
          <p:cNvPr id="4" name="날짜 개체 틀 3"/>
          <p:cNvSpPr>
            <a:spLocks noGrp="1"/>
          </p:cNvSpPr>
          <p:nvPr>
            <p:ph type="dt" sz="half" idx="10"/>
          </p:nvPr>
        </p:nvSpPr>
        <p:spPr/>
        <p:txBody>
          <a:bodyPr/>
          <a:lstStyle/>
          <a:p>
            <a:fld id="{449D9CD0-09B3-4921-91B9-EC219CAEDA31}"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50</a:t>
            </a:fld>
            <a:endParaRPr lang="en-US"/>
          </a:p>
        </p:txBody>
      </p:sp>
    </p:spTree>
    <p:extLst>
      <p:ext uri="{BB962C8B-B14F-4D97-AF65-F5344CB8AC3E}">
        <p14:creationId xmlns:p14="http://schemas.microsoft.com/office/powerpoint/2010/main" val="3200445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2 </a:t>
            </a:r>
            <a:endParaRPr lang="en-US"/>
          </a:p>
        </p:txBody>
      </p:sp>
      <p:sp>
        <p:nvSpPr>
          <p:cNvPr id="3" name="내용 개체 틀 2"/>
          <p:cNvSpPr>
            <a:spLocks noGrp="1"/>
          </p:cNvSpPr>
          <p:nvPr>
            <p:ph idx="1"/>
          </p:nvPr>
        </p:nvSpPr>
        <p:spPr/>
        <p:txBody>
          <a:bodyPr>
            <a:normAutofit fontScale="92500" lnSpcReduction="10000"/>
          </a:bodyPr>
          <a:lstStyle/>
          <a:p>
            <a:pPr lvl="0"/>
            <a:r>
              <a:rPr lang="ko-KR" altLang="en-US" sz="1800">
                <a:solidFill>
                  <a:prstClr val="black"/>
                </a:solidFill>
              </a:rPr>
              <a:t>빌드 유틸 다운로드</a:t>
            </a:r>
            <a:endParaRPr lang="en-US" altLang="ko-KR" sz="1800">
              <a:solidFill>
                <a:prstClr val="black"/>
              </a:solidFill>
            </a:endParaRPr>
          </a:p>
          <a:p>
            <a:pPr lvl="1"/>
            <a:r>
              <a:rPr lang="en-US" altLang="ko-KR" sz="1800">
                <a:solidFill>
                  <a:prstClr val="black"/>
                </a:solidFill>
              </a:rPr>
              <a:t>wget https://raw.githubusercontent.com/PX4/Devguide/v1.9.0/build_scripts/ubuntu_sim_nuttx.sh</a:t>
            </a:r>
          </a:p>
          <a:p>
            <a:pPr lvl="1"/>
            <a:r>
              <a:rPr lang="en-US" altLang="ko-KR" sz="1800">
                <a:solidFill>
                  <a:prstClr val="black"/>
                </a:solidFill>
              </a:rPr>
              <a:t>source ./ubuntu_sim_nuttx.sh</a:t>
            </a:r>
          </a:p>
          <a:p>
            <a:pPr lvl="0"/>
            <a:r>
              <a:rPr lang="ko-KR" altLang="en-US" sz="1800">
                <a:solidFill>
                  <a:prstClr val="black"/>
                </a:solidFill>
              </a:rPr>
              <a:t>폴더 이동</a:t>
            </a:r>
            <a:endParaRPr lang="en-US" sz="1800">
              <a:solidFill>
                <a:prstClr val="black"/>
              </a:solidFill>
            </a:endParaRPr>
          </a:p>
          <a:p>
            <a:pPr lvl="1"/>
            <a:r>
              <a:rPr lang="en-US" sz="1800">
                <a:solidFill>
                  <a:prstClr val="black"/>
                </a:solidFill>
              </a:rPr>
              <a:t>cd  ~/src/Firmware</a:t>
            </a:r>
          </a:p>
          <a:p>
            <a:pPr lvl="0"/>
            <a:r>
              <a:rPr lang="ko-KR" altLang="en-US" sz="1800">
                <a:solidFill>
                  <a:prstClr val="black"/>
                </a:solidFill>
              </a:rPr>
              <a:t>소스 업데이트</a:t>
            </a:r>
            <a:endParaRPr lang="en-US" sz="1800">
              <a:solidFill>
                <a:prstClr val="black"/>
              </a:solidFill>
            </a:endParaRPr>
          </a:p>
          <a:p>
            <a:pPr lvl="1"/>
            <a:r>
              <a:rPr lang="en-US" sz="1800">
                <a:solidFill>
                  <a:prstClr val="black"/>
                </a:solidFill>
              </a:rPr>
              <a:t>git pull</a:t>
            </a:r>
          </a:p>
          <a:p>
            <a:pPr lvl="1"/>
            <a:r>
              <a:rPr lang="en-US" sz="1800">
                <a:solidFill>
                  <a:prstClr val="black"/>
                </a:solidFill>
              </a:rPr>
              <a:t>git submodule sync  --recursive</a:t>
            </a:r>
          </a:p>
          <a:p>
            <a:pPr lvl="1"/>
            <a:r>
              <a:rPr lang="en-US" sz="1800">
                <a:solidFill>
                  <a:prstClr val="black"/>
                </a:solidFill>
              </a:rPr>
              <a:t>git submodule update  --init --recursive</a:t>
            </a:r>
            <a:endParaRPr lang="en-US" altLang="ko-KR" sz="1800"/>
          </a:p>
          <a:p>
            <a:r>
              <a:rPr lang="ko-KR" altLang="en-US" sz="1800"/>
              <a:t>빌드</a:t>
            </a:r>
            <a:endParaRPr lang="en-US" altLang="ko-KR" sz="1800"/>
          </a:p>
          <a:p>
            <a:pPr lvl="1"/>
            <a:r>
              <a:rPr lang="en-US" sz="1800"/>
              <a:t>make emlid_navio2_native</a:t>
            </a:r>
          </a:p>
          <a:p>
            <a:r>
              <a:rPr lang="ko-KR" altLang="en-US" sz="1800"/>
              <a:t>실행</a:t>
            </a:r>
            <a:endParaRPr lang="en-US" altLang="ko-KR" sz="1800"/>
          </a:p>
          <a:p>
            <a:pPr lvl="1"/>
            <a:r>
              <a:rPr lang="en-US" sz="1800"/>
              <a:t>sudo killall arducopter</a:t>
            </a:r>
          </a:p>
          <a:p>
            <a:pPr lvl="1"/>
            <a:r>
              <a:rPr lang="en-US" sz="1800"/>
              <a:t>sudo ./build/emlid_navio2_native/bin/px4 -s ./posix-configs/rpi/px4.config</a:t>
            </a:r>
          </a:p>
          <a:p>
            <a:endParaRPr lang="en-US" sz="1800"/>
          </a:p>
          <a:p>
            <a:pPr lvl="1"/>
            <a:endParaRPr lang="en-US" sz="1800"/>
          </a:p>
          <a:p>
            <a:endParaRPr lang="en-US" sz="1800"/>
          </a:p>
        </p:txBody>
      </p:sp>
      <p:sp>
        <p:nvSpPr>
          <p:cNvPr id="4" name="날짜 개체 틀 3"/>
          <p:cNvSpPr>
            <a:spLocks noGrp="1"/>
          </p:cNvSpPr>
          <p:nvPr>
            <p:ph type="dt" sz="half" idx="10"/>
          </p:nvPr>
        </p:nvSpPr>
        <p:spPr/>
        <p:txBody>
          <a:bodyPr/>
          <a:lstStyle/>
          <a:p>
            <a:fld id="{F24F0721-714C-4E60-89D8-FB4F168B1D17}"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51</a:t>
            </a:fld>
            <a:endParaRPr lang="en-US"/>
          </a:p>
        </p:txBody>
      </p:sp>
    </p:spTree>
    <p:extLst>
      <p:ext uri="{BB962C8B-B14F-4D97-AF65-F5344CB8AC3E}">
        <p14:creationId xmlns:p14="http://schemas.microsoft.com/office/powerpoint/2010/main" val="1986768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자동 실행</a:t>
            </a:r>
            <a:endParaRPr lang="en-US"/>
          </a:p>
        </p:txBody>
      </p:sp>
      <p:sp>
        <p:nvSpPr>
          <p:cNvPr id="3" name="내용 개체 틀 2"/>
          <p:cNvSpPr>
            <a:spLocks noGrp="1"/>
          </p:cNvSpPr>
          <p:nvPr>
            <p:ph idx="1"/>
          </p:nvPr>
        </p:nvSpPr>
        <p:spPr/>
        <p:txBody>
          <a:bodyPr/>
          <a:lstStyle/>
          <a:p>
            <a:r>
              <a:rPr lang="en-US"/>
              <a:t>sudo vi /etc/rc.local</a:t>
            </a:r>
          </a:p>
          <a:p>
            <a:pPr lvl="1"/>
            <a:r>
              <a:rPr lang="en-US" sz="2000"/>
              <a:t>systemctl stop arducopter</a:t>
            </a:r>
          </a:p>
          <a:p>
            <a:pPr lvl="1"/>
            <a:r>
              <a:rPr lang="en-US" sz="2000"/>
              <a:t>cd /home/pi/src/Firmware &amp;&amp; ./build/emlid_navio2_native/bin/px4 -d -s ./posix-configs/rpi/px4.config &gt; px4.log</a:t>
            </a:r>
            <a:endParaRPr lang="en-US"/>
          </a:p>
        </p:txBody>
      </p:sp>
      <p:sp>
        <p:nvSpPr>
          <p:cNvPr id="4" name="날짜 개체 틀 3"/>
          <p:cNvSpPr>
            <a:spLocks noGrp="1"/>
          </p:cNvSpPr>
          <p:nvPr>
            <p:ph type="dt" sz="half" idx="10"/>
          </p:nvPr>
        </p:nvSpPr>
        <p:spPr/>
        <p:txBody>
          <a:bodyPr/>
          <a:lstStyle/>
          <a:p>
            <a:fld id="{B8D3B75B-7BAE-4AAC-B6B3-C93B01020728}"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52</a:t>
            </a:fld>
            <a:endParaRPr lang="en-US"/>
          </a:p>
        </p:txBody>
      </p:sp>
    </p:spTree>
    <p:extLst>
      <p:ext uri="{BB962C8B-B14F-4D97-AF65-F5344CB8AC3E}">
        <p14:creationId xmlns:p14="http://schemas.microsoft.com/office/powerpoint/2010/main" val="1561704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RC </a:t>
            </a:r>
            <a:r>
              <a:rPr lang="ko-KR" altLang="en-US"/>
              <a:t>연결</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F1C809BD-87D5-4E15-82E8-93050DE6A6B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53</a:t>
            </a:fld>
            <a:endParaRPr lang="en-US"/>
          </a:p>
        </p:txBody>
      </p:sp>
    </p:spTree>
    <p:extLst>
      <p:ext uri="{BB962C8B-B14F-4D97-AF65-F5344CB8AC3E}">
        <p14:creationId xmlns:p14="http://schemas.microsoft.com/office/powerpoint/2010/main" val="3373334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Binding Procedure</a:t>
            </a:r>
          </a:p>
        </p:txBody>
      </p:sp>
      <p:sp>
        <p:nvSpPr>
          <p:cNvPr id="3" name="내용 개체 틀 2"/>
          <p:cNvSpPr>
            <a:spLocks noGrp="1"/>
          </p:cNvSpPr>
          <p:nvPr>
            <p:ph idx="1"/>
          </p:nvPr>
        </p:nvSpPr>
        <p:spPr/>
        <p:txBody>
          <a:bodyPr>
            <a:normAutofit fontScale="62500" lnSpcReduction="20000"/>
          </a:bodyPr>
          <a:lstStyle/>
          <a:p>
            <a:pPr>
              <a:lnSpc>
                <a:spcPct val="120000"/>
              </a:lnSpc>
            </a:pPr>
            <a:r>
              <a:rPr lang="en-US"/>
              <a:t>Binding is the process of uniquely associating a particular receiver to a transmitter module. A transmitter module can be bound to multiple receivers (not to be used simultaneously). A receiver can only be bound to one transmitter module.</a:t>
            </a:r>
          </a:p>
          <a:p>
            <a:pPr>
              <a:lnSpc>
                <a:spcPct val="120000"/>
              </a:lnSpc>
            </a:pPr>
            <a:r>
              <a:rPr lang="en-US"/>
              <a:t>Follow the steps below to finish the binding procedure.</a:t>
            </a:r>
          </a:p>
          <a:p>
            <a:pPr marL="971550" lvl="1" indent="-514350">
              <a:lnSpc>
                <a:spcPct val="120000"/>
              </a:lnSpc>
              <a:buFont typeface="+mj-lt"/>
              <a:buAutoNum type="arabicParenR"/>
            </a:pPr>
            <a:r>
              <a:rPr lang="en-US"/>
              <a:t>Turn on the transmitter while holding the F/S button on the module (please refer to the module instruction manual for switch positions). Release the button. The RED LED on the XJT module will flash, indicating the transmitter is ready to bind to the receiver.</a:t>
            </a:r>
          </a:p>
          <a:p>
            <a:pPr marL="971550" lvl="1" indent="-514350">
              <a:lnSpc>
                <a:spcPct val="120000"/>
              </a:lnSpc>
              <a:buFont typeface="+mj-lt"/>
              <a:buAutoNum type="arabicParenR"/>
            </a:pPr>
            <a:r>
              <a:rPr lang="en-US"/>
              <a:t>Set X8R receiver in bind mode (see below chart for details), The RED LED on the receiver will flash, indicating the binding process is completed.</a:t>
            </a:r>
          </a:p>
          <a:p>
            <a:pPr marL="971550" lvl="1" indent="-514350">
              <a:lnSpc>
                <a:spcPct val="120000"/>
              </a:lnSpc>
              <a:buFont typeface="+mj-lt"/>
              <a:buAutoNum type="arabicParenR"/>
            </a:pPr>
            <a:r>
              <a:rPr lang="en-US"/>
              <a:t>Turn off both the transmitter and the receiver.</a:t>
            </a:r>
          </a:p>
          <a:p>
            <a:pPr marL="971550" lvl="1" indent="-514350">
              <a:lnSpc>
                <a:spcPct val="120000"/>
              </a:lnSpc>
              <a:buFont typeface="+mj-lt"/>
              <a:buAutoNum type="arabicParenR"/>
            </a:pPr>
            <a:r>
              <a:rPr lang="en-US"/>
              <a:t>Turn on the transmitter and connect the battery. The GREEN LED on the receiver indicates the receiver is receiving commands from the transmitter. The receiver/transmitter module binding will not have to be repeated, unless one of the two is replaced</a:t>
            </a:r>
          </a:p>
        </p:txBody>
      </p:sp>
      <p:sp>
        <p:nvSpPr>
          <p:cNvPr id="4" name="날짜 개체 틀 3"/>
          <p:cNvSpPr>
            <a:spLocks noGrp="1"/>
          </p:cNvSpPr>
          <p:nvPr>
            <p:ph type="dt" sz="half" idx="10"/>
          </p:nvPr>
        </p:nvSpPr>
        <p:spPr/>
        <p:txBody>
          <a:bodyPr/>
          <a:lstStyle/>
          <a:p>
            <a:fld id="{F45986C5-3C33-40F9-A1B7-F2D0F072008A}"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54</a:t>
            </a:fld>
            <a:endParaRPr lang="en-US"/>
          </a:p>
        </p:txBody>
      </p:sp>
    </p:spTree>
    <p:extLst>
      <p:ext uri="{BB962C8B-B14F-4D97-AF65-F5344CB8AC3E}">
        <p14:creationId xmlns:p14="http://schemas.microsoft.com/office/powerpoint/2010/main" val="1387040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1</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https://www.youtube.com/watch?v=RH_RuVbF2YU</a:t>
            </a:r>
            <a:endParaRPr lang="en-US"/>
          </a:p>
        </p:txBody>
      </p:sp>
      <p:sp>
        <p:nvSpPr>
          <p:cNvPr id="4" name="날짜 개체 틀 3"/>
          <p:cNvSpPr>
            <a:spLocks noGrp="1"/>
          </p:cNvSpPr>
          <p:nvPr>
            <p:ph type="dt" sz="half" idx="10"/>
          </p:nvPr>
        </p:nvSpPr>
        <p:spPr/>
        <p:txBody>
          <a:bodyPr/>
          <a:lstStyle/>
          <a:p>
            <a:fld id="{D797FF61-CBE7-439A-9714-CBC2A0F854A9}"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55</a:t>
            </a:fld>
            <a:endParaRPr lang="en-US"/>
          </a:p>
        </p:txBody>
      </p:sp>
      <p:pic>
        <p:nvPicPr>
          <p:cNvPr id="8" name="RH_RuVbF2YU"/>
          <p:cNvPicPr>
            <a:picLocks noRot="1" noChangeAspect="1"/>
          </p:cNvPicPr>
          <p:nvPr>
            <a:videoFile r:link="rId1"/>
          </p:nvPr>
        </p:nvPicPr>
        <p:blipFill>
          <a:blip r:embed="rId4"/>
          <a:stretch>
            <a:fillRect/>
          </a:stretch>
        </p:blipFill>
        <p:spPr>
          <a:xfrm>
            <a:off x="1860772" y="2556654"/>
            <a:ext cx="6184455" cy="3478757"/>
          </a:xfrm>
          <a:prstGeom prst="rect">
            <a:avLst/>
          </a:prstGeom>
        </p:spPr>
      </p:pic>
    </p:spTree>
    <p:extLst>
      <p:ext uri="{BB962C8B-B14F-4D97-AF65-F5344CB8AC3E}">
        <p14:creationId xmlns:p14="http://schemas.microsoft.com/office/powerpoint/2010/main" val="2242012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2</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https://www.youtube.com/watch?v=jUkutJrzXFI</a:t>
            </a:r>
            <a:endParaRPr lang="en-US"/>
          </a:p>
        </p:txBody>
      </p:sp>
      <p:sp>
        <p:nvSpPr>
          <p:cNvPr id="4" name="날짜 개체 틀 3"/>
          <p:cNvSpPr>
            <a:spLocks noGrp="1"/>
          </p:cNvSpPr>
          <p:nvPr>
            <p:ph type="dt" sz="half" idx="10"/>
          </p:nvPr>
        </p:nvSpPr>
        <p:spPr/>
        <p:txBody>
          <a:bodyPr/>
          <a:lstStyle/>
          <a:p>
            <a:fld id="{204BFF70-1F7C-4BF3-B0D5-BB8DBBF3C7CD}"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56</a:t>
            </a:fld>
            <a:endParaRPr lang="en-US"/>
          </a:p>
        </p:txBody>
      </p:sp>
      <p:pic>
        <p:nvPicPr>
          <p:cNvPr id="7" name="jUkutJrzXFI"/>
          <p:cNvPicPr>
            <a:picLocks noRot="1" noChangeAspect="1"/>
          </p:cNvPicPr>
          <p:nvPr>
            <a:videoFile r:link="rId1"/>
          </p:nvPr>
        </p:nvPicPr>
        <p:blipFill>
          <a:blip r:embed="rId4"/>
          <a:stretch>
            <a:fillRect/>
          </a:stretch>
        </p:blipFill>
        <p:spPr>
          <a:xfrm>
            <a:off x="1910334" y="2552589"/>
            <a:ext cx="6085332" cy="3423000"/>
          </a:xfrm>
          <a:prstGeom prst="rect">
            <a:avLst/>
          </a:prstGeom>
        </p:spPr>
      </p:pic>
    </p:spTree>
    <p:extLst>
      <p:ext uri="{BB962C8B-B14F-4D97-AF65-F5344CB8AC3E}">
        <p14:creationId xmlns:p14="http://schemas.microsoft.com/office/powerpoint/2010/main" val="3778937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초기 연결</a:t>
            </a:r>
            <a:endParaRPr lang="en-US"/>
          </a:p>
        </p:txBody>
      </p:sp>
      <p:sp>
        <p:nvSpPr>
          <p:cNvPr id="3" name="내용 개체 틀 2"/>
          <p:cNvSpPr>
            <a:spLocks noGrp="1"/>
          </p:cNvSpPr>
          <p:nvPr>
            <p:ph idx="1"/>
          </p:nvPr>
        </p:nvSpPr>
        <p:spPr>
          <a:xfrm>
            <a:off x="681038" y="1255271"/>
            <a:ext cx="8543925" cy="1586783"/>
          </a:xfrm>
        </p:spPr>
        <p:txBody>
          <a:bodyPr/>
          <a:lstStyle/>
          <a:p>
            <a:r>
              <a:rPr lang="en-US"/>
              <a:t>X8R </a:t>
            </a:r>
            <a:r>
              <a:rPr lang="ko-KR" altLang="en-US"/>
              <a:t>수신기와 </a:t>
            </a:r>
            <a:r>
              <a:rPr lang="en-US" altLang="ko-KR"/>
              <a:t>Navio </a:t>
            </a:r>
            <a:r>
              <a:rPr lang="ko-KR" altLang="en-US"/>
              <a:t>초기 연결 모습</a:t>
            </a:r>
            <a:endParaRPr lang="en-US" altLang="ko-KR"/>
          </a:p>
          <a:p>
            <a:pPr lvl="1"/>
            <a:r>
              <a:rPr lang="ko-KR" altLang="en-US"/>
              <a:t>바인딩 되지 않으면 수신기에 적색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DE74228-CAD6-42CA-BBFA-66B7BED238E7}"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57</a:t>
            </a:fld>
            <a:endParaRPr lang="en-US"/>
          </a:p>
        </p:txBody>
      </p:sp>
      <p:pic>
        <p:nvPicPr>
          <p:cNvPr id="7" name="그림 6"/>
          <p:cNvPicPr>
            <a:picLocks noChangeAspect="1"/>
          </p:cNvPicPr>
          <p:nvPr/>
        </p:nvPicPr>
        <p:blipFill>
          <a:blip r:embed="rId2"/>
          <a:stretch>
            <a:fillRect/>
          </a:stretch>
        </p:blipFill>
        <p:spPr>
          <a:xfrm rot="16200000">
            <a:off x="3619949" y="2171955"/>
            <a:ext cx="2666101" cy="4341758"/>
          </a:xfrm>
          <a:prstGeom prst="rect">
            <a:avLst/>
          </a:prstGeom>
        </p:spPr>
      </p:pic>
    </p:spTree>
    <p:extLst>
      <p:ext uri="{BB962C8B-B14F-4D97-AF65-F5344CB8AC3E}">
        <p14:creationId xmlns:p14="http://schemas.microsoft.com/office/powerpoint/2010/main" val="1872462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바인딩 </a:t>
            </a:r>
            <a:endParaRPr lang="en-US"/>
          </a:p>
        </p:txBody>
      </p:sp>
      <p:sp>
        <p:nvSpPr>
          <p:cNvPr id="3" name="내용 개체 틀 2"/>
          <p:cNvSpPr>
            <a:spLocks noGrp="1"/>
          </p:cNvSpPr>
          <p:nvPr>
            <p:ph idx="1"/>
          </p:nvPr>
        </p:nvSpPr>
        <p:spPr>
          <a:xfrm>
            <a:off x="681038" y="1255271"/>
            <a:ext cx="8543925" cy="1702113"/>
          </a:xfrm>
        </p:spPr>
        <p:txBody>
          <a:bodyPr/>
          <a:lstStyle/>
          <a:p>
            <a:r>
              <a:rPr lang="en-US"/>
              <a:t>X8R </a:t>
            </a:r>
            <a:r>
              <a:rPr lang="ko-KR" altLang="en-US"/>
              <a:t>수신기와 </a:t>
            </a:r>
            <a:r>
              <a:rPr lang="en-US" altLang="ko-KR"/>
              <a:t>Navio </a:t>
            </a:r>
            <a:r>
              <a:rPr lang="ko-KR" altLang="en-US"/>
              <a:t>바인딩 결과</a:t>
            </a:r>
            <a:endParaRPr lang="en-US" altLang="ko-KR"/>
          </a:p>
          <a:p>
            <a:pPr lvl="1"/>
            <a:r>
              <a:rPr lang="ko-KR" altLang="en-US"/>
              <a:t>바인딩 되지 않으면 수신기에 녹색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85CC885-D6BF-46C1-8C99-80FAB94AE520}"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58</a:t>
            </a:fld>
            <a:endParaRPr lang="en-US"/>
          </a:p>
        </p:txBody>
      </p:sp>
      <p:pic>
        <p:nvPicPr>
          <p:cNvPr id="8" name="그림 7"/>
          <p:cNvPicPr>
            <a:picLocks noChangeAspect="1"/>
          </p:cNvPicPr>
          <p:nvPr/>
        </p:nvPicPr>
        <p:blipFill>
          <a:blip r:embed="rId2"/>
          <a:stretch>
            <a:fillRect/>
          </a:stretch>
        </p:blipFill>
        <p:spPr>
          <a:xfrm>
            <a:off x="2700023" y="2814639"/>
            <a:ext cx="4505954" cy="3343742"/>
          </a:xfrm>
          <a:prstGeom prst="rect">
            <a:avLst/>
          </a:prstGeom>
        </p:spPr>
      </p:pic>
    </p:spTree>
    <p:extLst>
      <p:ext uri="{BB962C8B-B14F-4D97-AF65-F5344CB8AC3E}">
        <p14:creationId xmlns:p14="http://schemas.microsoft.com/office/powerpoint/2010/main" val="3544036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a:t>
            </a:r>
            <a:r>
              <a:rPr lang="ko-KR" altLang="en-US"/>
              <a:t>에서 </a:t>
            </a:r>
            <a:r>
              <a:rPr lang="en-US" altLang="ko-KR"/>
              <a:t>RC </a:t>
            </a:r>
            <a:r>
              <a:rPr lang="ko-KR" altLang="en-US"/>
              <a:t>캘리브레이션</a:t>
            </a:r>
            <a:endParaRPr lang="en-US"/>
          </a:p>
        </p:txBody>
      </p:sp>
      <p:sp>
        <p:nvSpPr>
          <p:cNvPr id="3" name="내용 개체 틀 2"/>
          <p:cNvSpPr>
            <a:spLocks noGrp="1"/>
          </p:cNvSpPr>
          <p:nvPr>
            <p:ph idx="1"/>
          </p:nvPr>
        </p:nvSpPr>
        <p:spPr>
          <a:xfrm>
            <a:off x="681038" y="1255272"/>
            <a:ext cx="8543925" cy="1324894"/>
          </a:xfrm>
        </p:spPr>
        <p:txBody>
          <a:bodyPr/>
          <a:lstStyle/>
          <a:p>
            <a:r>
              <a:rPr lang="en-US"/>
              <a:t>ArduPilot</a:t>
            </a:r>
            <a:r>
              <a:rPr lang="ko-KR" altLang="en-US"/>
              <a:t>에서 </a:t>
            </a:r>
            <a:r>
              <a:rPr lang="en-US" altLang="ko-KR"/>
              <a:t>RC </a:t>
            </a:r>
            <a:r>
              <a:rPr lang="ko-KR" altLang="en-US"/>
              <a:t>신호를 보정할 수 있음</a:t>
            </a:r>
            <a:r>
              <a:rPr lang="en-US" altLang="ko-KR"/>
              <a:t>.</a:t>
            </a:r>
            <a:endParaRPr lang="en-US"/>
          </a:p>
        </p:txBody>
      </p:sp>
      <p:sp>
        <p:nvSpPr>
          <p:cNvPr id="4" name="날짜 개체 틀 3"/>
          <p:cNvSpPr>
            <a:spLocks noGrp="1"/>
          </p:cNvSpPr>
          <p:nvPr>
            <p:ph type="dt" sz="half" idx="10"/>
          </p:nvPr>
        </p:nvSpPr>
        <p:spPr/>
        <p:txBody>
          <a:bodyPr/>
          <a:lstStyle/>
          <a:p>
            <a:fld id="{21B7AE6D-C02A-48CF-9F0E-832D972A1E6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59</a:t>
            </a:fld>
            <a:endParaRPr lang="en-US"/>
          </a:p>
        </p:txBody>
      </p:sp>
      <p:pic>
        <p:nvPicPr>
          <p:cNvPr id="7" name="그림 6"/>
          <p:cNvPicPr>
            <a:picLocks noChangeAspect="1"/>
          </p:cNvPicPr>
          <p:nvPr/>
        </p:nvPicPr>
        <p:blipFill>
          <a:blip r:embed="rId2"/>
          <a:stretch>
            <a:fillRect/>
          </a:stretch>
        </p:blipFill>
        <p:spPr>
          <a:xfrm>
            <a:off x="3281363" y="2333030"/>
            <a:ext cx="2865456" cy="3425219"/>
          </a:xfrm>
          <a:prstGeom prst="rect">
            <a:avLst/>
          </a:prstGeom>
        </p:spPr>
      </p:pic>
    </p:spTree>
    <p:extLst>
      <p:ext uri="{BB962C8B-B14F-4D97-AF65-F5344CB8AC3E}">
        <p14:creationId xmlns:p14="http://schemas.microsoft.com/office/powerpoint/2010/main" val="2265639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H/W </a:t>
            </a:r>
            <a:r>
              <a:rPr lang="ko-KR" altLang="en-US"/>
              <a:t>조립</a:t>
            </a:r>
            <a:endParaRPr lang="en-US"/>
          </a:p>
        </p:txBody>
      </p:sp>
      <p:sp>
        <p:nvSpPr>
          <p:cNvPr id="3" name="텍스트 개체 틀 2"/>
          <p:cNvSpPr>
            <a:spLocks noGrp="1"/>
          </p:cNvSpPr>
          <p:nvPr>
            <p:ph type="body" idx="1"/>
          </p:nvPr>
        </p:nvSpPr>
        <p:spPr/>
        <p:txBody>
          <a:bodyPr/>
          <a:lstStyle/>
          <a:p>
            <a:r>
              <a:rPr lang="ko-KR" altLang="en-US"/>
              <a:t>조립</a:t>
            </a:r>
            <a:endParaRPr lang="en-US"/>
          </a:p>
        </p:txBody>
      </p:sp>
      <p:sp>
        <p:nvSpPr>
          <p:cNvPr id="4" name="날짜 개체 틀 3"/>
          <p:cNvSpPr>
            <a:spLocks noGrp="1"/>
          </p:cNvSpPr>
          <p:nvPr>
            <p:ph type="dt" sz="half" idx="10"/>
          </p:nvPr>
        </p:nvSpPr>
        <p:spPr/>
        <p:txBody>
          <a:bodyPr/>
          <a:lstStyle/>
          <a:p>
            <a:fld id="{CC080841-9798-4055-9C79-568023D17F25}"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a:t>
            </a:fld>
            <a:endParaRPr lang="en-US"/>
          </a:p>
        </p:txBody>
      </p:sp>
    </p:spTree>
    <p:extLst>
      <p:ext uri="{BB962C8B-B14F-4D97-AF65-F5344CB8AC3E}">
        <p14:creationId xmlns:p14="http://schemas.microsoft.com/office/powerpoint/2010/main" val="1457416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C149B65-13E7-4D4F-A56F-B07EFB283F7D}" type="datetime1">
              <a:rPr lang="ko-KR" altLang="en-US" smtClean="0"/>
              <a:t>2019-07-11</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3428604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부록</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7569F10C-0CED-4D6E-AA0E-69E35B8A500C}"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61</a:t>
            </a:fld>
            <a:endParaRPr lang="en-US"/>
          </a:p>
        </p:txBody>
      </p:sp>
    </p:spTree>
    <p:extLst>
      <p:ext uri="{BB962C8B-B14F-4D97-AF65-F5344CB8AC3E}">
        <p14:creationId xmlns:p14="http://schemas.microsoft.com/office/powerpoint/2010/main" val="1443070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6FCACFE4-D46D-4834-AA4D-1E61459DAA9B}"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62</a:t>
            </a:fld>
            <a:endParaRPr lang="en-US"/>
          </a:p>
        </p:txBody>
      </p:sp>
    </p:spTree>
    <p:extLst>
      <p:ext uri="{BB962C8B-B14F-4D97-AF65-F5344CB8AC3E}">
        <p14:creationId xmlns:p14="http://schemas.microsoft.com/office/powerpoint/2010/main" val="2036379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내용 개체 틀 2"/>
          <p:cNvSpPr>
            <a:spLocks noGrp="1"/>
          </p:cNvSpPr>
          <p:nvPr>
            <p:ph idx="1"/>
          </p:nvPr>
        </p:nvSpPr>
        <p:spPr/>
        <p:txBody>
          <a:bodyPr/>
          <a:lstStyle/>
          <a:p>
            <a:r>
              <a:rPr lang="en-US"/>
              <a:t>Iptime </a:t>
            </a:r>
            <a:r>
              <a:rPr lang="ko-KR" altLang="en-US"/>
              <a:t>공유기나 </a:t>
            </a:r>
            <a:r>
              <a:rPr lang="en-US" altLang="ko-KR"/>
              <a:t>TP-Link </a:t>
            </a:r>
            <a:r>
              <a:rPr lang="ko-KR" altLang="en-US"/>
              <a:t>공유기 매뉴얼 참고</a:t>
            </a:r>
            <a:endParaRPr lang="en-US"/>
          </a:p>
        </p:txBody>
      </p:sp>
      <p:sp>
        <p:nvSpPr>
          <p:cNvPr id="4" name="날짜 개체 틀 3"/>
          <p:cNvSpPr>
            <a:spLocks noGrp="1"/>
          </p:cNvSpPr>
          <p:nvPr>
            <p:ph type="dt" sz="half" idx="10"/>
          </p:nvPr>
        </p:nvSpPr>
        <p:spPr/>
        <p:txBody>
          <a:bodyPr/>
          <a:lstStyle/>
          <a:p>
            <a:fld id="{85D62F78-1CED-4AEA-B86B-B2AD310996F1}"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63</a:t>
            </a:fld>
            <a:endParaRPr lang="en-US"/>
          </a:p>
        </p:txBody>
      </p:sp>
    </p:spTree>
    <p:extLst>
      <p:ext uri="{BB962C8B-B14F-4D97-AF65-F5344CB8AC3E}">
        <p14:creationId xmlns:p14="http://schemas.microsoft.com/office/powerpoint/2010/main" val="2034552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호스트이름 변경</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283170FD-5EA5-4DB7-95E4-C982E045A9DC}"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64</a:t>
            </a:fld>
            <a:endParaRPr lang="en-US"/>
          </a:p>
        </p:txBody>
      </p:sp>
    </p:spTree>
    <p:extLst>
      <p:ext uri="{BB962C8B-B14F-4D97-AF65-F5344CB8AC3E}">
        <p14:creationId xmlns:p14="http://schemas.microsoft.com/office/powerpoint/2010/main" val="1557633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실행</a:t>
            </a:r>
            <a:endParaRPr lang="en-US"/>
          </a:p>
        </p:txBody>
      </p:sp>
      <p:sp>
        <p:nvSpPr>
          <p:cNvPr id="4" name="날짜 개체 틀 3"/>
          <p:cNvSpPr>
            <a:spLocks noGrp="1"/>
          </p:cNvSpPr>
          <p:nvPr>
            <p:ph type="dt" sz="half" idx="10"/>
          </p:nvPr>
        </p:nvSpPr>
        <p:spPr/>
        <p:txBody>
          <a:bodyPr/>
          <a:lstStyle/>
          <a:p>
            <a:fld id="{16A73827-B4DF-4FE3-B74B-EA417AEFF170}"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65</a:t>
            </a:fld>
            <a:endParaRPr lang="en-US"/>
          </a:p>
        </p:txBody>
      </p:sp>
      <p:sp>
        <p:nvSpPr>
          <p:cNvPr id="7" name="내용 개체 틀 6"/>
          <p:cNvSpPr>
            <a:spLocks noGrp="1"/>
          </p:cNvSpPr>
          <p:nvPr>
            <p:ph idx="1"/>
          </p:nvPr>
        </p:nvSpPr>
        <p:spPr>
          <a:xfrm>
            <a:off x="681038" y="1255271"/>
            <a:ext cx="8543925" cy="1825680"/>
          </a:xfrm>
        </p:spPr>
        <p:txBody>
          <a:bodyPr/>
          <a:lstStyle/>
          <a:p>
            <a:r>
              <a:rPr lang="en-US"/>
              <a:t>sudo raspi-config</a:t>
            </a:r>
          </a:p>
          <a:p>
            <a:pPr lvl="1"/>
            <a:r>
              <a:rPr lang="en-US"/>
              <a:t>A2 Hostname </a:t>
            </a:r>
            <a:r>
              <a:rPr lang="ko-KR" altLang="en-US"/>
              <a:t>선택</a:t>
            </a:r>
            <a:endParaRPr lang="en-US"/>
          </a:p>
        </p:txBody>
      </p:sp>
      <p:pic>
        <p:nvPicPr>
          <p:cNvPr id="9" name="Picture 2" descr="hostnam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450" y="2507377"/>
            <a:ext cx="5751100" cy="371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333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t>Read the notice and click </a:t>
            </a:r>
            <a:r>
              <a:rPr lang="en-US" b="1"/>
              <a:t>Ok</a:t>
            </a:r>
            <a:r>
              <a:rPr lang="en-US"/>
              <a:t>:</a:t>
            </a:r>
          </a:p>
        </p:txBody>
      </p:sp>
      <p:sp>
        <p:nvSpPr>
          <p:cNvPr id="4" name="날짜 개체 틀 3"/>
          <p:cNvSpPr>
            <a:spLocks noGrp="1"/>
          </p:cNvSpPr>
          <p:nvPr>
            <p:ph type="dt" sz="half" idx="10"/>
          </p:nvPr>
        </p:nvSpPr>
        <p:spPr/>
        <p:txBody>
          <a:bodyPr/>
          <a:lstStyle/>
          <a:p>
            <a:fld id="{02E66EE2-9087-445B-98E9-A3C0E96F6A7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66</a:t>
            </a:fld>
            <a:endParaRPr lang="en-US"/>
          </a:p>
        </p:txBody>
      </p:sp>
      <p:sp>
        <p:nvSpPr>
          <p:cNvPr id="7" name="제목 6"/>
          <p:cNvSpPr>
            <a:spLocks noGrp="1"/>
          </p:cNvSpPr>
          <p:nvPr>
            <p:ph type="title"/>
          </p:nvPr>
        </p:nvSpPr>
        <p:spPr/>
        <p:txBody>
          <a:bodyPr/>
          <a:lstStyle/>
          <a:p>
            <a:endParaRPr lang="en-US"/>
          </a:p>
        </p:txBody>
      </p:sp>
      <p:pic>
        <p:nvPicPr>
          <p:cNvPr id="2050" name="Picture 2" descr="hostname notic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2723035"/>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21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sp>
        <p:nvSpPr>
          <p:cNvPr id="3" name="내용 개체 틀 2"/>
          <p:cNvSpPr>
            <a:spLocks noGrp="1"/>
          </p:cNvSpPr>
          <p:nvPr>
            <p:ph idx="1"/>
          </p:nvPr>
        </p:nvSpPr>
        <p:spPr>
          <a:xfrm>
            <a:off x="681038" y="1255271"/>
            <a:ext cx="8543925" cy="1891583"/>
          </a:xfrm>
        </p:spPr>
        <p:txBody>
          <a:bodyPr>
            <a:normAutofit fontScale="92500" lnSpcReduction="10000"/>
          </a:bodyPr>
          <a:lstStyle/>
          <a:p>
            <a:r>
              <a:rPr lang="en-US"/>
              <a:t>Enter the new hostname. The hostname should contain only letters, numbers, and the hyphen (-):</a:t>
            </a:r>
          </a:p>
          <a:p>
            <a:r>
              <a:rPr lang="ko-KR" altLang="en-US"/>
              <a:t>호스명은 </a:t>
            </a:r>
            <a:r>
              <a:rPr lang="en-US" altLang="ko-KR"/>
              <a:t>navio_</a:t>
            </a:r>
            <a:r>
              <a:rPr lang="en-US" altLang="ko-KR" b="1">
                <a:solidFill>
                  <a:srgbClr val="FF0000"/>
                </a:solidFill>
              </a:rPr>
              <a:t>{</a:t>
            </a:r>
            <a:r>
              <a:rPr lang="ko-KR" altLang="en-US" b="1">
                <a:solidFill>
                  <a:srgbClr val="FF0000"/>
                </a:solidFill>
              </a:rPr>
              <a:t>영문이니셜</a:t>
            </a:r>
            <a:r>
              <a:rPr lang="en-US" altLang="ko-KR" b="1">
                <a:solidFill>
                  <a:srgbClr val="FF0000"/>
                </a:solidFill>
              </a:rPr>
              <a:t>3</a:t>
            </a:r>
            <a:r>
              <a:rPr lang="ko-KR" altLang="en-US" b="1">
                <a:solidFill>
                  <a:srgbClr val="FF0000"/>
                </a:solidFill>
              </a:rPr>
              <a:t>자</a:t>
            </a:r>
            <a:r>
              <a:rPr lang="en-US" altLang="ko-KR" b="1">
                <a:solidFill>
                  <a:srgbClr val="FF0000"/>
                </a:solidFill>
              </a:rPr>
              <a:t>}</a:t>
            </a:r>
          </a:p>
          <a:p>
            <a:r>
              <a:rPr lang="ko-KR" altLang="en-US"/>
              <a:t>변경후 라즈벨피 파이를 리부팅한다</a:t>
            </a:r>
            <a:r>
              <a:rPr lang="en-US" altLang="ko-KR"/>
              <a:t>.</a:t>
            </a:r>
          </a:p>
        </p:txBody>
      </p:sp>
      <p:sp>
        <p:nvSpPr>
          <p:cNvPr id="4" name="날짜 개체 틀 3"/>
          <p:cNvSpPr>
            <a:spLocks noGrp="1"/>
          </p:cNvSpPr>
          <p:nvPr>
            <p:ph type="dt" sz="half" idx="10"/>
          </p:nvPr>
        </p:nvSpPr>
        <p:spPr/>
        <p:txBody>
          <a:bodyPr/>
          <a:lstStyle/>
          <a:p>
            <a:fld id="{454732A9-BD28-4B86-A6E3-C06C6E35FBA5}"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67</a:t>
            </a:fld>
            <a:endParaRPr lang="en-US"/>
          </a:p>
        </p:txBody>
      </p:sp>
      <p:pic>
        <p:nvPicPr>
          <p:cNvPr id="3074" name="Picture 2" descr="change hostname raspbian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3218078"/>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201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Calibration</a:t>
            </a:r>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D8CF30D-0046-4BA8-8304-F11526E95CD7}"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68</a:t>
            </a:fld>
            <a:endParaRPr lang="en-US"/>
          </a:p>
        </p:txBody>
      </p:sp>
    </p:spTree>
    <p:extLst>
      <p:ext uri="{BB962C8B-B14F-4D97-AF65-F5344CB8AC3E}">
        <p14:creationId xmlns:p14="http://schemas.microsoft.com/office/powerpoint/2010/main" val="2246518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APM Pre Arming Checks</a:t>
            </a:r>
          </a:p>
        </p:txBody>
      </p:sp>
      <p:pic>
        <p:nvPicPr>
          <p:cNvPr id="7" name="내용 개체 틀 6"/>
          <p:cNvPicPr>
            <a:picLocks noGrp="1" noChangeAspect="1"/>
          </p:cNvPicPr>
          <p:nvPr>
            <p:ph idx="1"/>
          </p:nvPr>
        </p:nvPicPr>
        <p:blipFill>
          <a:blip r:embed="rId2"/>
          <a:stretch>
            <a:fillRect/>
          </a:stretch>
        </p:blipFill>
        <p:spPr>
          <a:xfrm>
            <a:off x="715436" y="1255713"/>
            <a:ext cx="8475128" cy="4921250"/>
          </a:xfrm>
          <a:prstGeom prst="rect">
            <a:avLst/>
          </a:prstGeom>
        </p:spPr>
      </p:pic>
      <p:sp>
        <p:nvSpPr>
          <p:cNvPr id="4" name="날짜 개체 틀 3"/>
          <p:cNvSpPr>
            <a:spLocks noGrp="1"/>
          </p:cNvSpPr>
          <p:nvPr>
            <p:ph type="dt" sz="half" idx="10"/>
          </p:nvPr>
        </p:nvSpPr>
        <p:spPr/>
        <p:txBody>
          <a:bodyPr/>
          <a:lstStyle/>
          <a:p>
            <a:fld id="{824A9BFE-2604-4146-B2FF-C52687B291F0}"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69</a:t>
            </a:fld>
            <a:endParaRPr lang="en-US"/>
          </a:p>
        </p:txBody>
      </p:sp>
    </p:spTree>
    <p:extLst>
      <p:ext uri="{BB962C8B-B14F-4D97-AF65-F5344CB8AC3E}">
        <p14:creationId xmlns:p14="http://schemas.microsoft.com/office/powerpoint/2010/main" val="139205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lang="en-US" u="sng">
              <a:solidFill>
                <a:schemeClr val="hlink"/>
              </a:solidFill>
            </a:endParaRPr>
          </a:p>
          <a:p>
            <a:pPr lvl="0">
              <a:spcBef>
                <a:spcPts val="0"/>
              </a:spcBef>
              <a:buClr>
                <a:schemeClr val="dk1"/>
              </a:buClr>
              <a:buSzPts val="2800"/>
            </a:pPr>
            <a:r>
              <a:rPr lang="en-US">
                <a:hlinkClick r:id="rId4"/>
              </a:rPr>
              <a:t>https://www.instructables.com/id/Step-by-step-Guidance-to-Build-a-Drone-From-Scratc/</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E3C07DB-7188-4FE0-89A6-10D899F032C5}" type="datetime1">
              <a:rPr lang="ko-KR" altLang="en-US" smtClean="0"/>
              <a:t>2019-07-11</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24841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모터 테스트 방법</a:t>
            </a:r>
            <a:endParaRPr lang="en-US"/>
          </a:p>
        </p:txBody>
      </p:sp>
      <p:sp>
        <p:nvSpPr>
          <p:cNvPr id="4" name="날짜 개체 틀 3"/>
          <p:cNvSpPr>
            <a:spLocks noGrp="1"/>
          </p:cNvSpPr>
          <p:nvPr>
            <p:ph type="dt" sz="half" idx="10"/>
          </p:nvPr>
        </p:nvSpPr>
        <p:spPr/>
        <p:txBody>
          <a:bodyPr/>
          <a:lstStyle/>
          <a:p>
            <a:fld id="{7E2C5530-95F8-478F-93AE-00A9D3FCF64C}"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70</a:t>
            </a:fld>
            <a:endParaRPr lang="en-US"/>
          </a:p>
        </p:txBody>
      </p:sp>
      <p:pic>
        <p:nvPicPr>
          <p:cNvPr id="1026" name="Picture 2" descr="Image result for mission planner motor te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97580"/>
            <a:ext cx="8543925" cy="463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088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a:t>
            </a:r>
            <a:r>
              <a:rPr lang="ko-KR" altLang="en-US"/>
              <a:t>에러 해결책</a:t>
            </a:r>
            <a:endParaRPr lang="en-US"/>
          </a:p>
        </p:txBody>
      </p:sp>
      <p:sp>
        <p:nvSpPr>
          <p:cNvPr id="3" name="텍스트 개체 틀 2"/>
          <p:cNvSpPr>
            <a:spLocks noGrp="1"/>
          </p:cNvSpPr>
          <p:nvPr>
            <p:ph type="body" idx="1"/>
          </p:nvPr>
        </p:nvSpPr>
        <p:spPr/>
        <p:txBody>
          <a:bodyPr/>
          <a:lstStyle/>
          <a:p>
            <a:pPr marL="457200" indent="-457200">
              <a:buFont typeface="+mj-lt"/>
              <a:buAutoNum type="arabicPeriod"/>
            </a:pPr>
            <a:r>
              <a:rPr lang="en-US"/>
              <a:t>logging failed</a:t>
            </a:r>
          </a:p>
          <a:p>
            <a:endParaRPr lang="en-US"/>
          </a:p>
        </p:txBody>
      </p:sp>
      <p:sp>
        <p:nvSpPr>
          <p:cNvPr id="4" name="날짜 개체 틀 3"/>
          <p:cNvSpPr>
            <a:spLocks noGrp="1"/>
          </p:cNvSpPr>
          <p:nvPr>
            <p:ph type="dt" sz="half" idx="10"/>
          </p:nvPr>
        </p:nvSpPr>
        <p:spPr/>
        <p:txBody>
          <a:bodyPr/>
          <a:lstStyle/>
          <a:p>
            <a:fld id="{FF468C52-EF97-424F-BD28-B6823209734B}"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71</a:t>
            </a:fld>
            <a:endParaRPr lang="en-US"/>
          </a:p>
        </p:txBody>
      </p:sp>
    </p:spTree>
    <p:extLst>
      <p:ext uri="{BB962C8B-B14F-4D97-AF65-F5344CB8AC3E}">
        <p14:creationId xmlns:p14="http://schemas.microsoft.com/office/powerpoint/2010/main" val="204266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loggin failed</a:t>
            </a:r>
          </a:p>
        </p:txBody>
      </p:sp>
      <p:sp>
        <p:nvSpPr>
          <p:cNvPr id="3" name="내용 개체 틀 2"/>
          <p:cNvSpPr>
            <a:spLocks noGrp="1"/>
          </p:cNvSpPr>
          <p:nvPr>
            <p:ph idx="1"/>
          </p:nvPr>
        </p:nvSpPr>
        <p:spPr>
          <a:xfrm>
            <a:off x="681038" y="1255271"/>
            <a:ext cx="8543925" cy="3061356"/>
          </a:xfrm>
        </p:spPr>
        <p:txBody>
          <a:bodyPr>
            <a:normAutofit fontScale="70000" lnSpcReduction="20000"/>
          </a:bodyPr>
          <a:lstStyle/>
          <a:p>
            <a:r>
              <a:rPr lang="ko-KR" altLang="en-US"/>
              <a:t>해결책</a:t>
            </a:r>
            <a:endParaRPr lang="en-US">
              <a:hlinkClick r:id="rId2"/>
            </a:endParaRPr>
          </a:p>
          <a:p>
            <a:pPr lvl="1"/>
            <a:r>
              <a:rPr lang="en-US">
                <a:hlinkClick r:id="rId2"/>
              </a:rPr>
              <a:t>https://community.emlid.com/t/navio2-prearm-logging-failed/14065</a:t>
            </a:r>
            <a:endParaRPr lang="en-US"/>
          </a:p>
          <a:p>
            <a:pPr marL="457200" lvl="1" indent="0">
              <a:buNone/>
            </a:pPr>
            <a:endParaRPr lang="en-US"/>
          </a:p>
          <a:p>
            <a:pPr marL="457200" lvl="1" indent="0">
              <a:buNone/>
            </a:pPr>
            <a:r>
              <a:rPr lang="en-US" sz="2600">
                <a:latin typeface="+mn-lt"/>
              </a:rPr>
              <a:t>There are two possibilities:</a:t>
            </a:r>
          </a:p>
          <a:p>
            <a:pPr marL="457200" lvl="1" indent="0">
              <a:buNone/>
            </a:pPr>
            <a:r>
              <a:rPr lang="en-US" sz="2600">
                <a:latin typeface="+mn-lt"/>
              </a:rPr>
              <a:t>SDcard log file is corrupted, I had the problem, sometimes with a fresh installation, sometimes after an uncontrolled crash like bad landing and fall on the side…</a:t>
            </a:r>
          </a:p>
          <a:p>
            <a:pPr marL="457200" lvl="1" indent="0">
              <a:buNone/>
            </a:pPr>
            <a:r>
              <a:rPr lang="en-US" sz="2600">
                <a:latin typeface="+mn-lt"/>
              </a:rPr>
              <a:t>Clearing the log list (delete the logs from the card) is a solution.</a:t>
            </a:r>
          </a:p>
          <a:p>
            <a:pPr marL="457200" lvl="1" indent="0">
              <a:buNone/>
            </a:pPr>
            <a:r>
              <a:rPr lang="en-US" sz="2600">
                <a:latin typeface="+mn-lt"/>
              </a:rPr>
              <a:t>Poor quality of the card. All class10 cards are not equal. I have some good results with Sandisk class10.</a:t>
            </a:r>
          </a:p>
          <a:p>
            <a:pPr marL="457200" lvl="1" indent="0">
              <a:buNone/>
            </a:pPr>
            <a:r>
              <a:rPr lang="en-US" sz="2600">
                <a:latin typeface="+mn-lt"/>
              </a:rPr>
              <a:t>I also use the close log after disarm option.</a:t>
            </a:r>
            <a:endParaRPr lang="en-US">
              <a:latin typeface="+mn-lt"/>
            </a:endParaRPr>
          </a:p>
        </p:txBody>
      </p:sp>
      <p:sp>
        <p:nvSpPr>
          <p:cNvPr id="4" name="날짜 개체 틀 3"/>
          <p:cNvSpPr>
            <a:spLocks noGrp="1"/>
          </p:cNvSpPr>
          <p:nvPr>
            <p:ph type="dt" sz="half" idx="10"/>
          </p:nvPr>
        </p:nvSpPr>
        <p:spPr/>
        <p:txBody>
          <a:bodyPr/>
          <a:lstStyle/>
          <a:p>
            <a:fld id="{1B6AAA83-7998-428C-B0D8-ECB05E44D9D7}"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72</a:t>
            </a:fld>
            <a:endParaRPr lang="en-US"/>
          </a:p>
        </p:txBody>
      </p:sp>
      <p:pic>
        <p:nvPicPr>
          <p:cNvPr id="7" name="그림 6"/>
          <p:cNvPicPr>
            <a:picLocks noChangeAspect="1"/>
          </p:cNvPicPr>
          <p:nvPr/>
        </p:nvPicPr>
        <p:blipFill>
          <a:blip r:embed="rId3"/>
          <a:stretch>
            <a:fillRect/>
          </a:stretch>
        </p:blipFill>
        <p:spPr>
          <a:xfrm>
            <a:off x="1178399" y="4316627"/>
            <a:ext cx="4060210" cy="1847466"/>
          </a:xfrm>
          <a:prstGeom prst="rect">
            <a:avLst/>
          </a:prstGeom>
        </p:spPr>
      </p:pic>
    </p:spTree>
    <p:extLst>
      <p:ext uri="{BB962C8B-B14F-4D97-AF65-F5344CB8AC3E}">
        <p14:creationId xmlns:p14="http://schemas.microsoft.com/office/powerpoint/2010/main" val="2221213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C5B4C0A-9430-485F-8CDA-F0ECC0203141}"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73</a:t>
            </a:fld>
            <a:endParaRPr lang="en-US"/>
          </a:p>
        </p:txBody>
      </p:sp>
    </p:spTree>
    <p:extLst>
      <p:ext uri="{BB962C8B-B14F-4D97-AF65-F5344CB8AC3E}">
        <p14:creationId xmlns:p14="http://schemas.microsoft.com/office/powerpoint/2010/main" val="908697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내용 개체 틀 2"/>
          <p:cNvSpPr>
            <a:spLocks noGrp="1"/>
          </p:cNvSpPr>
          <p:nvPr>
            <p:ph idx="1"/>
          </p:nvPr>
        </p:nvSpPr>
        <p:spPr/>
        <p:txBody>
          <a:bodyPr/>
          <a:lstStyle/>
          <a:p>
            <a:r>
              <a:rPr lang="en-US"/>
              <a:t>HDOP: horizontal dilution of position</a:t>
            </a:r>
          </a:p>
        </p:txBody>
      </p:sp>
      <p:sp>
        <p:nvSpPr>
          <p:cNvPr id="4" name="날짜 개체 틀 3"/>
          <p:cNvSpPr>
            <a:spLocks noGrp="1"/>
          </p:cNvSpPr>
          <p:nvPr>
            <p:ph type="dt" sz="half" idx="10"/>
          </p:nvPr>
        </p:nvSpPr>
        <p:spPr/>
        <p:txBody>
          <a:bodyPr/>
          <a:lstStyle/>
          <a:p>
            <a:fld id="{3A8DF17C-B39A-4CE8-8F60-795D63481B95}"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74</a:t>
            </a:fld>
            <a:endParaRPr lang="en-US"/>
          </a:p>
        </p:txBody>
      </p:sp>
    </p:spTree>
    <p:extLst>
      <p:ext uri="{BB962C8B-B14F-4D97-AF65-F5344CB8AC3E}">
        <p14:creationId xmlns:p14="http://schemas.microsoft.com/office/powerpoint/2010/main" val="2921111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2343397"/>
            <a:ext cx="8543925" cy="1325563"/>
          </a:xfrm>
        </p:spPr>
        <p:txBody>
          <a:bodyPr/>
          <a:lstStyle/>
          <a:p>
            <a:pPr algn="ctr"/>
            <a:r>
              <a:rPr lang="ko-KR" altLang="en-US" dirty="0"/>
              <a:t>끝</a:t>
            </a:r>
            <a:r>
              <a:rPr lang="en-US" altLang="ko-KR" dirty="0"/>
              <a:t>.</a:t>
            </a:r>
            <a:endParaRPr lang="en-US" dirty="0"/>
          </a:p>
        </p:txBody>
      </p:sp>
      <p:sp>
        <p:nvSpPr>
          <p:cNvPr id="5" name="슬라이드 번호 개체 틀 4"/>
          <p:cNvSpPr>
            <a:spLocks noGrp="1"/>
          </p:cNvSpPr>
          <p:nvPr>
            <p:ph type="sldNum" sz="quarter" idx="12"/>
          </p:nvPr>
        </p:nvSpPr>
        <p:spPr/>
        <p:txBody>
          <a:bodyPr/>
          <a:lstStyle/>
          <a:p>
            <a:fld id="{AA0EB1BB-D2B3-481B-A5E1-F093F8D3CD29}" type="slidenum">
              <a:rPr lang="en-US" smtClean="0"/>
              <a:t>75</a:t>
            </a:fld>
            <a:endParaRPr lang="en-US"/>
          </a:p>
        </p:txBody>
      </p:sp>
      <p:sp>
        <p:nvSpPr>
          <p:cNvPr id="6" name="날짜 개체 틀 5"/>
          <p:cNvSpPr>
            <a:spLocks noGrp="1"/>
          </p:cNvSpPr>
          <p:nvPr>
            <p:ph type="dt" sz="half" idx="10"/>
          </p:nvPr>
        </p:nvSpPr>
        <p:spPr/>
        <p:txBody>
          <a:bodyPr/>
          <a:lstStyle/>
          <a:p>
            <a:fld id="{AF3EC743-C434-4B94-BFB5-E9B95258FD19}" type="datetime1">
              <a:rPr lang="ko-KR" altLang="en-US" smtClean="0"/>
              <a:t>2019-07-11</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Tree>
    <p:extLst>
      <p:ext uri="{BB962C8B-B14F-4D97-AF65-F5344CB8AC3E}">
        <p14:creationId xmlns:p14="http://schemas.microsoft.com/office/powerpoint/2010/main" val="781218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조립</a:t>
            </a:r>
            <a:endParaRPr lang="en-US"/>
          </a:p>
        </p:txBody>
      </p:sp>
      <p:sp>
        <p:nvSpPr>
          <p:cNvPr id="3" name="내용 개체 틀 2"/>
          <p:cNvSpPr>
            <a:spLocks noGrp="1"/>
          </p:cNvSpPr>
          <p:nvPr>
            <p:ph idx="1"/>
          </p:nvPr>
        </p:nvSpPr>
        <p:spPr>
          <a:xfrm>
            <a:off x="681039" y="1255271"/>
            <a:ext cx="6008086" cy="4931345"/>
          </a:xfrm>
        </p:spPr>
        <p:txBody>
          <a:bodyPr>
            <a:normAutofit fontScale="92500"/>
          </a:bodyPr>
          <a:lstStyle/>
          <a:p>
            <a:r>
              <a:rPr lang="ko-KR" altLang="en-US"/>
              <a:t>홈페이지</a:t>
            </a:r>
            <a:endParaRPr lang="en-US" altLang="ko-KR"/>
          </a:p>
          <a:p>
            <a:pPr lvl="1"/>
            <a:r>
              <a:rPr lang="en-US">
                <a:hlinkClick r:id="rId2"/>
              </a:rPr>
              <a:t>https://docs.emlid.com/navio2/</a:t>
            </a:r>
            <a:endParaRPr lang="en-US"/>
          </a:p>
          <a:p>
            <a:r>
              <a:rPr lang="en-US"/>
              <a:t>Powering Navio2 Attention</a:t>
            </a:r>
          </a:p>
          <a:p>
            <a:pPr lvl="1"/>
            <a:r>
              <a:rPr lang="en-US"/>
              <a:t>ALL POWER SOURCES SHOULD PROVIDE VOLTAGE IN 4.8-5.3V RANGE, OTHERWISE YOU CAN DAMAGE YOUR NAVIO2 AND RASPBERRY PI.**</a:t>
            </a:r>
          </a:p>
          <a:p>
            <a:r>
              <a:rPr lang="en-US"/>
              <a:t>Navio2 has three power sources, all of them can be used simultaneously as they are protected by ideal diodes.</a:t>
            </a:r>
          </a:p>
          <a:p>
            <a:endParaRPr lang="en-US"/>
          </a:p>
          <a:p>
            <a:endParaRPr lang="en-US"/>
          </a:p>
          <a:p>
            <a:endParaRPr lang="en-US"/>
          </a:p>
        </p:txBody>
      </p:sp>
      <p:sp>
        <p:nvSpPr>
          <p:cNvPr id="4" name="날짜 개체 틀 3"/>
          <p:cNvSpPr>
            <a:spLocks noGrp="1"/>
          </p:cNvSpPr>
          <p:nvPr>
            <p:ph type="dt" sz="half" idx="10"/>
          </p:nvPr>
        </p:nvSpPr>
        <p:spPr/>
        <p:txBody>
          <a:bodyPr/>
          <a:lstStyle/>
          <a:p>
            <a:fld id="{90456E9F-994B-4877-B3FD-C10A9ECD6BD2}"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a:t>
            </a:fld>
            <a:endParaRPr lang="en-US"/>
          </a:p>
        </p:txBody>
      </p:sp>
      <p:pic>
        <p:nvPicPr>
          <p:cNvPr id="7" name="그림 6"/>
          <p:cNvPicPr>
            <a:picLocks noChangeAspect="1"/>
          </p:cNvPicPr>
          <p:nvPr/>
        </p:nvPicPr>
        <p:blipFill>
          <a:blip r:embed="rId3"/>
          <a:stretch>
            <a:fillRect/>
          </a:stretch>
        </p:blipFill>
        <p:spPr>
          <a:xfrm>
            <a:off x="6530960" y="551804"/>
            <a:ext cx="3192144" cy="5804548"/>
          </a:xfrm>
          <a:prstGeom prst="rect">
            <a:avLst/>
          </a:prstGeom>
        </p:spPr>
      </p:pic>
    </p:spTree>
    <p:extLst>
      <p:ext uri="{BB962C8B-B14F-4D97-AF65-F5344CB8AC3E}">
        <p14:creationId xmlns:p14="http://schemas.microsoft.com/office/powerpoint/2010/main" val="60263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 </a:t>
            </a:r>
            <a:r>
              <a:rPr lang="en-US" altLang="ko-KR"/>
              <a:t>Quadcopter</a:t>
            </a:r>
            <a:r>
              <a:rPr lang="ko-KR" altLang="en-US"/>
              <a:t> </a:t>
            </a:r>
            <a:r>
              <a:rPr lang="en-US" altLang="ko-KR"/>
              <a:t>NAVIO </a:t>
            </a:r>
            <a:r>
              <a:rPr lang="ko-KR" altLang="en-US"/>
              <a:t>조립</a:t>
            </a:r>
            <a:endParaRPr lang="en-US"/>
          </a:p>
        </p:txBody>
      </p:sp>
      <p:sp>
        <p:nvSpPr>
          <p:cNvPr id="4" name="날짜 개체 틀 3"/>
          <p:cNvSpPr>
            <a:spLocks noGrp="1"/>
          </p:cNvSpPr>
          <p:nvPr>
            <p:ph type="dt" sz="half" idx="10"/>
          </p:nvPr>
        </p:nvSpPr>
        <p:spPr/>
        <p:txBody>
          <a:bodyPr/>
          <a:lstStyle/>
          <a:p>
            <a:fld id="{4557745A-1D17-4D67-B426-AC092E3C1A08}" type="datetime1">
              <a:rPr lang="ko-KR" altLang="en-US" smtClean="0"/>
              <a:t>2019-07-11</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a:t>
            </a:fld>
            <a:endParaRPr lang="en-US"/>
          </a:p>
        </p:txBody>
      </p:sp>
      <p:pic>
        <p:nvPicPr>
          <p:cNvPr id="9" name="그림 8"/>
          <p:cNvPicPr>
            <a:picLocks noChangeAspect="1"/>
          </p:cNvPicPr>
          <p:nvPr/>
        </p:nvPicPr>
        <p:blipFill>
          <a:blip r:embed="rId2"/>
          <a:stretch>
            <a:fillRect/>
          </a:stretch>
        </p:blipFill>
        <p:spPr>
          <a:xfrm>
            <a:off x="901755" y="2058669"/>
            <a:ext cx="3089561" cy="3120303"/>
          </a:xfrm>
          <a:prstGeom prst="rect">
            <a:avLst/>
          </a:prstGeom>
        </p:spPr>
      </p:pic>
      <p:pic>
        <p:nvPicPr>
          <p:cNvPr id="8" name="내용 개체 틀 7"/>
          <p:cNvPicPr>
            <a:picLocks noGrp="1" noChangeAspect="1"/>
          </p:cNvPicPr>
          <p:nvPr>
            <p:ph idx="1"/>
          </p:nvPr>
        </p:nvPicPr>
        <p:blipFill>
          <a:blip r:embed="rId3"/>
          <a:stretch>
            <a:fillRect/>
          </a:stretch>
        </p:blipFill>
        <p:spPr>
          <a:xfrm>
            <a:off x="4429000" y="1528479"/>
            <a:ext cx="4991797" cy="4525006"/>
          </a:xfrm>
          <a:prstGeom prst="rect">
            <a:avLst/>
          </a:prstGeom>
        </p:spPr>
      </p:pic>
    </p:spTree>
    <p:extLst>
      <p:ext uri="{BB962C8B-B14F-4D97-AF65-F5344CB8AC3E}">
        <p14:creationId xmlns:p14="http://schemas.microsoft.com/office/powerpoint/2010/main" val="127987038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12064</TotalTime>
  <Words>2470</Words>
  <Application>Microsoft Office PowerPoint</Application>
  <PresentationFormat>A4 Paper (210x297 mm)</PresentationFormat>
  <Paragraphs>535</Paragraphs>
  <Slides>75</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맑은 고딕</vt:lpstr>
      <vt:lpstr>Arial</vt:lpstr>
      <vt:lpstr>Calibri</vt:lpstr>
      <vt:lpstr>Consolas</vt:lpstr>
      <vt:lpstr>Open Sans</vt:lpstr>
      <vt:lpstr>Times New Roman</vt:lpstr>
      <vt:lpstr>Office 테마</vt:lpstr>
      <vt:lpstr>NAVIO 2 드론 제작</vt:lpstr>
      <vt:lpstr>NAVIO 개요</vt:lpstr>
      <vt:lpstr>NAVIO2</vt:lpstr>
      <vt:lpstr>NAVIO2 특징</vt:lpstr>
      <vt:lpstr>NAVIO OS 설치</vt:lpstr>
      <vt:lpstr>NAVIO H/W 조립</vt:lpstr>
      <vt:lpstr>NAVIO2 드론 조립 예</vt:lpstr>
      <vt:lpstr>NAVIO2 조립</vt:lpstr>
      <vt:lpstr>드론 Quadcopter NAVIO 조립</vt:lpstr>
      <vt:lpstr>Navio2 배선</vt:lpstr>
      <vt:lpstr>파워 공급 1</vt:lpstr>
      <vt:lpstr>파워 공급 2</vt:lpstr>
      <vt:lpstr>GPS 연결</vt:lpstr>
      <vt:lpstr>ESC 연결</vt:lpstr>
      <vt:lpstr>Servo 연결</vt:lpstr>
      <vt:lpstr>RC input</vt:lpstr>
      <vt:lpstr>FrSKY X8R과 Navio2 연결 예</vt:lpstr>
      <vt:lpstr>Telemetry Modem</vt:lpstr>
      <vt:lpstr>Barometer UV protection</vt:lpstr>
      <vt:lpstr>Anti-vibration mount 1</vt:lpstr>
      <vt:lpstr>Anti-vibration mount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Video Streaming</vt:lpstr>
      <vt:lpstr>Ardupilot 소스 빌드</vt:lpstr>
      <vt:lpstr>ardupilot 소스 빌딩</vt:lpstr>
      <vt:lpstr>나비오 PX4 설치</vt:lpstr>
      <vt:lpstr>PX4 소스 빌딩 1 </vt:lpstr>
      <vt:lpstr>PX4 소스 빌딩 2 </vt:lpstr>
      <vt:lpstr>PX4 자동 실행</vt:lpstr>
      <vt:lpstr>RC 연결</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NAVIO2 드론 조립 예</vt:lpstr>
      <vt:lpstr>부록</vt:lpstr>
      <vt:lpstr>공유기 설정</vt:lpstr>
      <vt:lpstr>공유기 설정</vt:lpstr>
      <vt:lpstr>호스트이름 변경</vt:lpstr>
      <vt:lpstr>라즈베리파이 환경 설정 실행</vt:lpstr>
      <vt:lpstr>PowerPoint Presentation</vt:lpstr>
      <vt:lpstr>PowerPoint Presentation</vt:lpstr>
      <vt:lpstr>Calibration</vt:lpstr>
      <vt:lpstr>APM Pre Arming Checks</vt:lpstr>
      <vt:lpstr>모터 테스트 방법</vt:lpstr>
      <vt:lpstr>PreArm 에러 해결책</vt:lpstr>
      <vt:lpstr>PreArm: loggin failed</vt:lpstr>
      <vt:lpstr>용어 사전</vt:lpstr>
      <vt:lpstr>용어 사전</vt:lpstr>
      <vt:lpstr>끝.</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고급 프로그래밍</dc:title>
  <dc:creator>admin</dc:creator>
  <cp:lastModifiedBy>sun above</cp:lastModifiedBy>
  <cp:revision>1835</cp:revision>
  <dcterms:created xsi:type="dcterms:W3CDTF">2018-03-04T04:23:51Z</dcterms:created>
  <dcterms:modified xsi:type="dcterms:W3CDTF">2019-07-11T13:56:56Z</dcterms:modified>
</cp:coreProperties>
</file>